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8" r:id="rId2"/>
    <p:sldId id="322" r:id="rId3"/>
    <p:sldId id="323" r:id="rId4"/>
    <p:sldId id="325" r:id="rId5"/>
    <p:sldId id="327" r:id="rId6"/>
    <p:sldId id="329" r:id="rId7"/>
    <p:sldId id="320" r:id="rId8"/>
    <p:sldId id="331" r:id="rId9"/>
    <p:sldId id="333" r:id="rId10"/>
    <p:sldId id="276" r:id="rId11"/>
  </p:sldIdLst>
  <p:sldSz cx="9144000" cy="6858000" type="screen4x3"/>
  <p:notesSz cx="6858000" cy="9144000"/>
  <p:custDataLst>
    <p:tags r:id="rId13"/>
  </p:custDataLst>
  <p:defaultTextStyle>
    <a:defPPr>
      <a:defRPr lang="en-US"/>
    </a:defPPr>
    <a:lvl1pPr algn="l" rtl="0" fontAlgn="base">
      <a:spcBef>
        <a:spcPct val="0"/>
      </a:spcBef>
      <a:spcAft>
        <a:spcPct val="0"/>
      </a:spcAft>
      <a:defRPr sz="2400" b="1" kern="1200">
        <a:solidFill>
          <a:schemeClr val="tx1"/>
        </a:solidFill>
        <a:latin typeface="Arial" charset="0"/>
        <a:ea typeface="+mn-ea"/>
        <a:cs typeface="+mn-cs"/>
      </a:defRPr>
    </a:lvl1pPr>
    <a:lvl2pPr marL="457200" algn="l" rtl="0" fontAlgn="base">
      <a:spcBef>
        <a:spcPct val="0"/>
      </a:spcBef>
      <a:spcAft>
        <a:spcPct val="0"/>
      </a:spcAft>
      <a:defRPr sz="2400" b="1" kern="1200">
        <a:solidFill>
          <a:schemeClr val="tx1"/>
        </a:solidFill>
        <a:latin typeface="Arial" charset="0"/>
        <a:ea typeface="+mn-ea"/>
        <a:cs typeface="+mn-cs"/>
      </a:defRPr>
    </a:lvl2pPr>
    <a:lvl3pPr marL="914400" algn="l" rtl="0" fontAlgn="base">
      <a:spcBef>
        <a:spcPct val="0"/>
      </a:spcBef>
      <a:spcAft>
        <a:spcPct val="0"/>
      </a:spcAft>
      <a:defRPr sz="2400" b="1" kern="1200">
        <a:solidFill>
          <a:schemeClr val="tx1"/>
        </a:solidFill>
        <a:latin typeface="Arial" charset="0"/>
        <a:ea typeface="+mn-ea"/>
        <a:cs typeface="+mn-cs"/>
      </a:defRPr>
    </a:lvl3pPr>
    <a:lvl4pPr marL="1371600" algn="l" rtl="0" fontAlgn="base">
      <a:spcBef>
        <a:spcPct val="0"/>
      </a:spcBef>
      <a:spcAft>
        <a:spcPct val="0"/>
      </a:spcAft>
      <a:defRPr sz="2400" b="1" kern="1200">
        <a:solidFill>
          <a:schemeClr val="tx1"/>
        </a:solidFill>
        <a:latin typeface="Arial" charset="0"/>
        <a:ea typeface="+mn-ea"/>
        <a:cs typeface="+mn-cs"/>
      </a:defRPr>
    </a:lvl4pPr>
    <a:lvl5pPr marL="1828800" algn="l" rtl="0" fontAlgn="base">
      <a:spcBef>
        <a:spcPct val="0"/>
      </a:spcBef>
      <a:spcAft>
        <a:spcPct val="0"/>
      </a:spcAft>
      <a:defRPr sz="2400" b="1" kern="1200">
        <a:solidFill>
          <a:schemeClr val="tx1"/>
        </a:solidFill>
        <a:latin typeface="Arial" charset="0"/>
        <a:ea typeface="+mn-ea"/>
        <a:cs typeface="+mn-cs"/>
      </a:defRPr>
    </a:lvl5pPr>
    <a:lvl6pPr marL="2286000" algn="l" defTabSz="914400" rtl="0" eaLnBrk="1" latinLnBrk="0" hangingPunct="1">
      <a:defRPr sz="2400" b="1" kern="1200">
        <a:solidFill>
          <a:schemeClr val="tx1"/>
        </a:solidFill>
        <a:latin typeface="Arial" charset="0"/>
        <a:ea typeface="+mn-ea"/>
        <a:cs typeface="+mn-cs"/>
      </a:defRPr>
    </a:lvl6pPr>
    <a:lvl7pPr marL="2743200" algn="l" defTabSz="914400" rtl="0" eaLnBrk="1" latinLnBrk="0" hangingPunct="1">
      <a:defRPr sz="2400" b="1" kern="1200">
        <a:solidFill>
          <a:schemeClr val="tx1"/>
        </a:solidFill>
        <a:latin typeface="Arial" charset="0"/>
        <a:ea typeface="+mn-ea"/>
        <a:cs typeface="+mn-cs"/>
      </a:defRPr>
    </a:lvl7pPr>
    <a:lvl8pPr marL="3200400" algn="l" defTabSz="914400" rtl="0" eaLnBrk="1" latinLnBrk="0" hangingPunct="1">
      <a:defRPr sz="2400" b="1" kern="1200">
        <a:solidFill>
          <a:schemeClr val="tx1"/>
        </a:solidFill>
        <a:latin typeface="Arial" charset="0"/>
        <a:ea typeface="+mn-ea"/>
        <a:cs typeface="+mn-cs"/>
      </a:defRPr>
    </a:lvl8pPr>
    <a:lvl9pPr marL="3657600" algn="l" defTabSz="914400" rtl="0" eaLnBrk="1" latinLnBrk="0" hangingPunct="1">
      <a:defRPr sz="2400"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2"/>
  <p:clrMru>
    <a:srgbClr val="990000"/>
    <a:srgbClr val="99FF66"/>
    <a:srgbClr val="CC6600"/>
    <a:srgbClr val="99FFCC"/>
    <a:srgbClr val="0033CC"/>
    <a:srgbClr val="CC00CC"/>
    <a:srgbClr val="666633"/>
    <a:srgbClr val="99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010" autoAdjust="0"/>
    <p:restoredTop sz="92943" autoAdjust="0"/>
  </p:normalViewPr>
  <p:slideViewPr>
    <p:cSldViewPr>
      <p:cViewPr varScale="1">
        <p:scale>
          <a:sx n="40" d="100"/>
          <a:sy n="40" d="100"/>
        </p:scale>
        <p:origin x="-132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atin typeface="Arial" charset="0"/>
              </a:defRPr>
            </a:lvl1pPr>
          </a:lstStyle>
          <a:p>
            <a:pPr>
              <a:defRPr/>
            </a:pPr>
            <a:endParaRPr lang="en-US"/>
          </a:p>
        </p:txBody>
      </p:sp>
      <p:sp>
        <p:nvSpPr>
          <p:cNvPr id="10035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atin typeface="Arial" charset="0"/>
              </a:defRPr>
            </a:lvl1pPr>
          </a:lstStyle>
          <a:p>
            <a:pPr>
              <a:defRPr/>
            </a:pPr>
            <a:endParaRPr lang="en-US"/>
          </a:p>
        </p:txBody>
      </p:sp>
      <p:sp>
        <p:nvSpPr>
          <p:cNvPr id="1229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0035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035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atin typeface="Arial" charset="0"/>
              </a:defRPr>
            </a:lvl1pPr>
          </a:lstStyle>
          <a:p>
            <a:pPr>
              <a:defRPr/>
            </a:pPr>
            <a:endParaRPr lang="en-US"/>
          </a:p>
        </p:txBody>
      </p:sp>
      <p:sp>
        <p:nvSpPr>
          <p:cNvPr id="10035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atin typeface="Arial" charset="0"/>
              </a:defRPr>
            </a:lvl1pPr>
          </a:lstStyle>
          <a:p>
            <a:pPr>
              <a:defRPr/>
            </a:pPr>
            <a:fld id="{DFFEF657-CF57-460F-9CD7-5419E520618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7ECB369-050D-4713-B211-92A07444F33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E599119-CDDA-4D87-A052-E3023062B15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738A110-8CCF-4D03-8FDD-A12CCD07921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348D54D-63D2-4E12-B96B-617A8C25FFD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004B48-689B-4B02-917B-D6E6E745FFC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7C8CCE-80DA-461C-A1F2-5CDAE8F8452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268F5F0-92F1-45CB-9FEC-60FED596C00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FF119D2-EB3D-42F6-92E3-F7A52428814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21C263B-4E62-4D62-83F3-80BBE0A885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77C0C8F-8C6B-4334-95C0-7B4DB6E8B4A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644FA42-3133-42EC-BAD6-10FC2449413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3BEEC00-396E-44CF-85CF-2C5679A9D59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atin typeface="Arial" charset="0"/>
              </a:defRPr>
            </a:lvl1pPr>
          </a:lstStyle>
          <a:p>
            <a:pPr>
              <a:defRPr/>
            </a:pPr>
            <a:fld id="{6BAD7BE1-0B4A-4615-B067-142E9336EB2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7.gif"/><Relationship Id="rId7" Type="http://schemas.openxmlformats.org/officeDocument/2006/relationships/image" Target="../media/image10.gif"/><Relationship Id="rId2" Type="http://schemas.openxmlformats.org/officeDocument/2006/relationships/image" Target="../media/image6.gif"/><Relationship Id="rId1" Type="http://schemas.openxmlformats.org/officeDocument/2006/relationships/slideLayout" Target="../slideLayouts/slideLayout2.xml"/><Relationship Id="rId6" Type="http://schemas.openxmlformats.org/officeDocument/2006/relationships/image" Target="../media/image9.gif"/><Relationship Id="rId5" Type="http://schemas.openxmlformats.org/officeDocument/2006/relationships/slide" Target="slide4.xml"/><Relationship Id="rId4" Type="http://schemas.openxmlformats.org/officeDocument/2006/relationships/image" Target="../media/image8.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457200" y="274638"/>
            <a:ext cx="8229600" cy="1096962"/>
          </a:xfrm>
        </p:spPr>
        <p:txBody>
          <a:bodyPr/>
          <a:lstStyle/>
          <a:p>
            <a:pPr algn="l" eaLnBrk="1" hangingPunct="1"/>
            <a:r>
              <a:rPr lang="en-US" sz="3600" b="1" smtClean="0">
                <a:solidFill>
                  <a:srgbClr val="0000CC"/>
                </a:solidFill>
              </a:rPr>
              <a:t/>
            </a:r>
            <a:br>
              <a:rPr lang="en-US" sz="3600" b="1" smtClean="0">
                <a:solidFill>
                  <a:srgbClr val="0000CC"/>
                </a:solidFill>
              </a:rPr>
            </a:br>
            <a:r>
              <a:rPr lang="en-US" sz="3600" b="1" smtClean="0">
                <a:solidFill>
                  <a:srgbClr val="0000CC"/>
                </a:solidFill>
              </a:rPr>
              <a:t>Tập Làm Văn:</a:t>
            </a:r>
          </a:p>
        </p:txBody>
      </p:sp>
      <p:sp>
        <p:nvSpPr>
          <p:cNvPr id="4099" name="Rectangle 3"/>
          <p:cNvSpPr>
            <a:spLocks noGrp="1" noChangeArrowheads="1"/>
          </p:cNvSpPr>
          <p:nvPr>
            <p:ph type="body" idx="1"/>
          </p:nvPr>
        </p:nvSpPr>
        <p:spPr>
          <a:xfrm>
            <a:off x="3200400" y="1752600"/>
            <a:ext cx="4648200" cy="1066800"/>
          </a:xfrm>
        </p:spPr>
        <p:txBody>
          <a:bodyPr/>
          <a:lstStyle/>
          <a:p>
            <a:pPr eaLnBrk="1" hangingPunct="1">
              <a:buFontTx/>
              <a:buNone/>
            </a:pPr>
            <a:r>
              <a:rPr lang="en-US" sz="4000" b="1" smtClean="0">
                <a:solidFill>
                  <a:srgbClr val="CC00CC"/>
                </a:solidFill>
              </a:rPr>
              <a:t>Kiểm tra bài cũ</a:t>
            </a:r>
            <a:endParaRPr lang="en-US" smtClean="0">
              <a:solidFill>
                <a:srgbClr val="990000"/>
              </a:solidFill>
            </a:endParaRPr>
          </a:p>
        </p:txBody>
      </p:sp>
      <p:grpSp>
        <p:nvGrpSpPr>
          <p:cNvPr id="2" name="Group 8"/>
          <p:cNvGrpSpPr>
            <a:grpSpLocks/>
          </p:cNvGrpSpPr>
          <p:nvPr/>
        </p:nvGrpSpPr>
        <p:grpSpPr bwMode="auto">
          <a:xfrm>
            <a:off x="228600" y="1524000"/>
            <a:ext cx="8839200" cy="5105400"/>
            <a:chOff x="528" y="240"/>
            <a:chExt cx="4896" cy="3744"/>
          </a:xfrm>
        </p:grpSpPr>
        <p:sp>
          <p:nvSpPr>
            <p:cNvPr id="2054" name="Rectangle 9"/>
            <p:cNvSpPr>
              <a:spLocks noChangeArrowheads="1"/>
            </p:cNvSpPr>
            <p:nvPr/>
          </p:nvSpPr>
          <p:spPr bwMode="auto">
            <a:xfrm>
              <a:off x="528" y="240"/>
              <a:ext cx="4896" cy="3744"/>
            </a:xfrm>
            <a:prstGeom prst="rect">
              <a:avLst/>
            </a:prstGeom>
            <a:noFill/>
            <a:ln w="38100" cmpd="dbl">
              <a:solidFill>
                <a:srgbClr val="0000FF"/>
              </a:solidFill>
              <a:miter lim="800000"/>
              <a:headEnd/>
              <a:tailEnd/>
            </a:ln>
          </p:spPr>
          <p:txBody>
            <a:bodyPr wrap="none" anchor="ctr"/>
            <a:lstStyle/>
            <a:p>
              <a:endParaRPr lang="en-US"/>
            </a:p>
          </p:txBody>
        </p:sp>
        <p:grpSp>
          <p:nvGrpSpPr>
            <p:cNvPr id="2055" name="Group 10"/>
            <p:cNvGrpSpPr>
              <a:grpSpLocks/>
            </p:cNvGrpSpPr>
            <p:nvPr/>
          </p:nvGrpSpPr>
          <p:grpSpPr bwMode="auto">
            <a:xfrm>
              <a:off x="1139" y="261"/>
              <a:ext cx="3465" cy="720"/>
              <a:chOff x="567" y="210"/>
              <a:chExt cx="3465" cy="720"/>
            </a:xfrm>
          </p:grpSpPr>
          <p:sp>
            <p:nvSpPr>
              <p:cNvPr id="2056" name="Text Box 11"/>
              <p:cNvSpPr txBox="1">
                <a:spLocks noChangeArrowheads="1"/>
              </p:cNvSpPr>
              <p:nvPr/>
            </p:nvSpPr>
            <p:spPr bwMode="auto">
              <a:xfrm>
                <a:off x="1104" y="480"/>
                <a:ext cx="2928" cy="425"/>
              </a:xfrm>
              <a:prstGeom prst="rect">
                <a:avLst/>
              </a:prstGeom>
              <a:noFill/>
              <a:ln w="38100" cmpd="dbl">
                <a:noFill/>
                <a:miter lim="800000"/>
                <a:headEnd/>
                <a:tailEnd/>
              </a:ln>
            </p:spPr>
            <p:txBody>
              <a:bodyPr>
                <a:spAutoFit/>
              </a:bodyPr>
              <a:lstStyle/>
              <a:p>
                <a:pPr algn="ctr">
                  <a:spcBef>
                    <a:spcPct val="50000"/>
                  </a:spcBef>
                </a:pPr>
                <a:endParaRPr lang="en-US" sz="3200" b="0" u="sng">
                  <a:solidFill>
                    <a:srgbClr val="FF3300"/>
                  </a:solidFill>
                </a:endParaRPr>
              </a:p>
            </p:txBody>
          </p:sp>
          <p:pic>
            <p:nvPicPr>
              <p:cNvPr id="2057" name="Picture 12" descr="bt_new"/>
              <p:cNvPicPr>
                <a:picLocks noChangeAspect="1" noChangeArrowheads="1" noCrop="1"/>
              </p:cNvPicPr>
              <p:nvPr/>
            </p:nvPicPr>
            <p:blipFill>
              <a:blip r:embed="rId2"/>
              <a:srcRect/>
              <a:stretch>
                <a:fillRect/>
              </a:stretch>
            </p:blipFill>
            <p:spPr bwMode="auto">
              <a:xfrm>
                <a:off x="567" y="210"/>
                <a:ext cx="720" cy="720"/>
              </a:xfrm>
              <a:prstGeom prst="rect">
                <a:avLst/>
              </a:prstGeom>
              <a:noFill/>
              <a:ln w="9525">
                <a:noFill/>
                <a:miter lim="800000"/>
                <a:headEnd/>
                <a:tailEnd/>
              </a:ln>
            </p:spPr>
          </p:pic>
        </p:grpSp>
      </p:grpSp>
      <p:sp>
        <p:nvSpPr>
          <p:cNvPr id="4112" name="Text Box 16"/>
          <p:cNvSpPr txBox="1">
            <a:spLocks noChangeArrowheads="1"/>
          </p:cNvSpPr>
          <p:nvPr/>
        </p:nvSpPr>
        <p:spPr bwMode="auto">
          <a:xfrm>
            <a:off x="609600" y="3505200"/>
            <a:ext cx="7391400" cy="1958975"/>
          </a:xfrm>
          <a:prstGeom prst="rect">
            <a:avLst/>
          </a:prstGeom>
          <a:solidFill>
            <a:srgbClr val="CCECFF"/>
          </a:solidFill>
          <a:ln w="38100" cmpd="dbl">
            <a:solidFill>
              <a:srgbClr val="FF6699"/>
            </a:solidFill>
            <a:miter lim="800000"/>
            <a:headEnd/>
            <a:tailEnd/>
          </a:ln>
          <a:effectLst/>
        </p:spPr>
        <p:txBody>
          <a:bodyPr>
            <a:spAutoFit/>
          </a:bodyP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eaLnBrk="1" hangingPunct="1">
              <a:spcBef>
                <a:spcPct val="20000"/>
              </a:spcBef>
              <a:defRPr/>
            </a:pPr>
            <a:r>
              <a:rPr lang="en-US" sz="4000" b="0" i="1" smtClean="0">
                <a:solidFill>
                  <a:srgbClr val="CC0000"/>
                </a:solidFill>
                <a:effectLst>
                  <a:outerShdw blurRad="38100" dist="38100" dir="2700000" algn="tl">
                    <a:srgbClr val="000000"/>
                  </a:outerShdw>
                </a:effectLst>
                <a:latin typeface="Arial"/>
              </a:rPr>
              <a:t>Hãy đóng vai kể lại chuyện “ Ở Vương quốc Tương Lai” theo trình tự không gian và thời gian.</a:t>
            </a: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4099">
                                            <p:txEl>
                                              <p:pRg st="0" end="0"/>
                                            </p:txEl>
                                          </p:spTgt>
                                        </p:tgtEl>
                                        <p:attrNameLst>
                                          <p:attrName>style.visibility</p:attrName>
                                        </p:attrNameLst>
                                      </p:cBhvr>
                                      <p:to>
                                        <p:strVal val="visible"/>
                                      </p:to>
                                    </p:set>
                                    <p:animEffect transition="in" filter="blinds(horizontal)">
                                      <p:cBhvr>
                                        <p:cTn id="10" dur="500"/>
                                        <p:tgtEl>
                                          <p:spTgt spid="4099">
                                            <p:txEl>
                                              <p:pRg st="0" end="0"/>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4112"/>
                                        </p:tgtEl>
                                        <p:attrNameLst>
                                          <p:attrName>style.visibility</p:attrName>
                                        </p:attrNameLst>
                                      </p:cBhvr>
                                      <p:to>
                                        <p:strVal val="visible"/>
                                      </p:to>
                                    </p:set>
                                    <p:animEffect transition="in" filter="checkerboard(across)">
                                      <p:cBhvr>
                                        <p:cTn id="15" dur="500"/>
                                        <p:tgtEl>
                                          <p:spTgt spid="41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P spid="411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type="body" idx="1"/>
          </p:nvPr>
        </p:nvSpPr>
        <p:spPr>
          <a:xfrm>
            <a:off x="457200" y="1981200"/>
            <a:ext cx="8229600" cy="2286000"/>
          </a:xfrm>
        </p:spPr>
        <p:txBody>
          <a:bodyPr/>
          <a:lstStyle/>
          <a:p>
            <a:pPr eaLnBrk="1" hangingPunct="1">
              <a:lnSpc>
                <a:spcPct val="80000"/>
              </a:lnSpc>
              <a:buFontTx/>
              <a:buNone/>
            </a:pPr>
            <a:r>
              <a:rPr lang="en-US" sz="2800" b="1" smtClean="0">
                <a:solidFill>
                  <a:srgbClr val="0000CC"/>
                </a:solidFill>
              </a:rPr>
              <a:t>   </a:t>
            </a:r>
            <a:r>
              <a:rPr lang="en-US" sz="4000" b="1" smtClean="0">
                <a:solidFill>
                  <a:srgbClr val="0000CC"/>
                </a:solidFill>
              </a:rPr>
              <a:t>CỦNG CỐ- DẶN DÒ:</a:t>
            </a:r>
            <a:r>
              <a:rPr lang="en-US" sz="2800" b="1" smtClean="0">
                <a:solidFill>
                  <a:srgbClr val="0000CC"/>
                </a:solidFill>
              </a:rPr>
              <a:t> </a:t>
            </a:r>
          </a:p>
          <a:p>
            <a:pPr eaLnBrk="1" hangingPunct="1">
              <a:lnSpc>
                <a:spcPct val="80000"/>
              </a:lnSpc>
              <a:buFontTx/>
              <a:buNone/>
            </a:pPr>
            <a:r>
              <a:rPr lang="en-US" sz="4000" b="1" smtClean="0">
                <a:solidFill>
                  <a:srgbClr val="660066"/>
                </a:solidFill>
              </a:rPr>
              <a:t>- </a:t>
            </a:r>
            <a:r>
              <a:rPr lang="en-US" sz="2800" b="1" smtClean="0">
                <a:solidFill>
                  <a:srgbClr val="660066"/>
                </a:solidFill>
              </a:rPr>
              <a:t>Khi trao đổi ý kiến với người thân, ta cần chú ý điều gì?</a:t>
            </a:r>
          </a:p>
          <a:p>
            <a:pPr eaLnBrk="1" hangingPunct="1">
              <a:lnSpc>
                <a:spcPct val="80000"/>
              </a:lnSpc>
              <a:buFontTx/>
              <a:buNone/>
            </a:pPr>
            <a:endParaRPr lang="en-US" sz="2800" b="1" smtClean="0">
              <a:solidFill>
                <a:srgbClr val="0000CC"/>
              </a:solidFill>
            </a:endParaRPr>
          </a:p>
        </p:txBody>
      </p:sp>
      <p:pic>
        <p:nvPicPr>
          <p:cNvPr id="11267" name="Picture 3" descr="blumen-pflanzen042"/>
          <p:cNvPicPr>
            <a:picLocks noChangeAspect="1" noChangeArrowheads="1" noCrop="1"/>
          </p:cNvPicPr>
          <p:nvPr/>
        </p:nvPicPr>
        <p:blipFill>
          <a:blip r:embed="rId2"/>
          <a:srcRect/>
          <a:stretch>
            <a:fillRect/>
          </a:stretch>
        </p:blipFill>
        <p:spPr bwMode="auto">
          <a:xfrm>
            <a:off x="2895600" y="5334000"/>
            <a:ext cx="3657600" cy="1524000"/>
          </a:xfrm>
          <a:prstGeom prst="rect">
            <a:avLst/>
          </a:prstGeom>
          <a:noFill/>
          <a:ln w="9525">
            <a:noFill/>
            <a:miter lim="800000"/>
            <a:headEnd/>
            <a:tailEnd/>
          </a:ln>
        </p:spPr>
      </p:pic>
      <p:pic>
        <p:nvPicPr>
          <p:cNvPr id="11268" name="Picture 5" descr="flower[1][1][1][1]"/>
          <p:cNvPicPr>
            <a:picLocks noChangeAspect="1" noChangeArrowheads="1" noCrop="1"/>
          </p:cNvPicPr>
          <p:nvPr/>
        </p:nvPicPr>
        <p:blipFill>
          <a:blip r:embed="rId3"/>
          <a:srcRect/>
          <a:stretch>
            <a:fillRect/>
          </a:stretch>
        </p:blipFill>
        <p:spPr bwMode="auto">
          <a:xfrm rot="-5400000">
            <a:off x="-2707481" y="3240881"/>
            <a:ext cx="6248400" cy="376238"/>
          </a:xfrm>
          <a:prstGeom prst="rect">
            <a:avLst/>
          </a:prstGeom>
          <a:noFill/>
          <a:ln w="9525">
            <a:noFill/>
            <a:miter lim="800000"/>
            <a:headEnd/>
            <a:tailEnd/>
          </a:ln>
        </p:spPr>
      </p:pic>
      <p:pic>
        <p:nvPicPr>
          <p:cNvPr id="11269" name="Picture 6" descr="flower[1][1][1][1]"/>
          <p:cNvPicPr>
            <a:picLocks noChangeAspect="1" noChangeArrowheads="1" noCrop="1"/>
          </p:cNvPicPr>
          <p:nvPr/>
        </p:nvPicPr>
        <p:blipFill>
          <a:blip r:embed="rId3"/>
          <a:srcRect/>
          <a:stretch>
            <a:fillRect/>
          </a:stretch>
        </p:blipFill>
        <p:spPr bwMode="auto">
          <a:xfrm rot="5400000">
            <a:off x="5679282" y="3240881"/>
            <a:ext cx="6248400" cy="376237"/>
          </a:xfrm>
          <a:prstGeom prst="rect">
            <a:avLst/>
          </a:prstGeom>
          <a:noFill/>
          <a:ln w="9525">
            <a:noFill/>
            <a:miter lim="800000"/>
            <a:headEnd/>
            <a:tailEnd/>
          </a:ln>
        </p:spPr>
      </p:pic>
      <p:pic>
        <p:nvPicPr>
          <p:cNvPr id="11270" name="Picture 13" descr="chevaux7"/>
          <p:cNvPicPr>
            <a:picLocks noChangeAspect="1" noChangeArrowheads="1" noCrop="1"/>
          </p:cNvPicPr>
          <p:nvPr/>
        </p:nvPicPr>
        <p:blipFill>
          <a:blip r:embed="rId4"/>
          <a:srcRect/>
          <a:stretch>
            <a:fillRect/>
          </a:stretch>
        </p:blipFill>
        <p:spPr bwMode="auto">
          <a:xfrm rot="-192312">
            <a:off x="10287000" y="609600"/>
            <a:ext cx="2057400" cy="1676400"/>
          </a:xfrm>
          <a:prstGeom prst="rect">
            <a:avLst/>
          </a:prstGeom>
          <a:noFill/>
          <a:ln w="9525">
            <a:noFill/>
            <a:miter lim="800000"/>
            <a:headEnd/>
            <a:tailEnd/>
          </a:ln>
        </p:spPr>
      </p:pic>
      <p:sp>
        <p:nvSpPr>
          <p:cNvPr id="11271" name="Oval 10"/>
          <p:cNvSpPr>
            <a:spLocks noChangeArrowheads="1"/>
          </p:cNvSpPr>
          <p:nvPr/>
        </p:nvSpPr>
        <p:spPr bwMode="auto">
          <a:xfrm>
            <a:off x="10668000" y="0"/>
            <a:ext cx="2971800" cy="990600"/>
          </a:xfrm>
          <a:prstGeom prst="ellipse">
            <a:avLst/>
          </a:prstGeom>
          <a:solidFill>
            <a:srgbClr val="FFFF99"/>
          </a:solidFill>
          <a:ln w="9525">
            <a:solidFill>
              <a:schemeClr val="folHlink"/>
            </a:solidFill>
            <a:round/>
            <a:headEnd/>
            <a:tailEnd/>
          </a:ln>
        </p:spPr>
        <p:txBody>
          <a:bodyPr wrap="none" anchor="ctr"/>
          <a:lstStyle/>
          <a:p>
            <a:pPr algn="ctr"/>
            <a:r>
              <a:rPr lang="en-US" sz="3200">
                <a:solidFill>
                  <a:srgbClr val="0000FF"/>
                </a:solidFill>
              </a:rPr>
              <a:t>DẶN DÒ</a:t>
            </a:r>
          </a:p>
        </p:txBody>
      </p:sp>
      <p:pic>
        <p:nvPicPr>
          <p:cNvPr id="11272" name="Picture 10" descr="mouse3">
            <a:hlinkClick r:id="rId5" action="ppaction://hlinksldjump"/>
          </p:cNvPr>
          <p:cNvPicPr>
            <a:picLocks noChangeAspect="1" noChangeArrowheads="1" noCrop="1"/>
          </p:cNvPicPr>
          <p:nvPr/>
        </p:nvPicPr>
        <p:blipFill>
          <a:blip r:embed="rId6">
            <a:lum bright="6000"/>
          </a:blip>
          <a:srcRect/>
          <a:stretch>
            <a:fillRect/>
          </a:stretch>
        </p:blipFill>
        <p:spPr bwMode="auto">
          <a:xfrm>
            <a:off x="228600" y="4648200"/>
            <a:ext cx="2012950" cy="2209800"/>
          </a:xfrm>
          <a:prstGeom prst="rect">
            <a:avLst/>
          </a:prstGeom>
          <a:noFill/>
          <a:ln w="9525">
            <a:noFill/>
            <a:miter lim="800000"/>
            <a:headEnd/>
            <a:tailEnd/>
          </a:ln>
        </p:spPr>
      </p:pic>
      <p:pic>
        <p:nvPicPr>
          <p:cNvPr id="11273" name="Picture 11" descr="duck4[1]"/>
          <p:cNvPicPr>
            <a:picLocks noChangeAspect="1" noChangeArrowheads="1" noCrop="1"/>
          </p:cNvPicPr>
          <p:nvPr/>
        </p:nvPicPr>
        <p:blipFill>
          <a:blip r:embed="rId7"/>
          <a:srcRect/>
          <a:stretch>
            <a:fillRect/>
          </a:stretch>
        </p:blipFill>
        <p:spPr bwMode="auto">
          <a:xfrm>
            <a:off x="6781800" y="228600"/>
            <a:ext cx="2133600" cy="1912938"/>
          </a:xfrm>
          <a:prstGeom prst="rect">
            <a:avLst/>
          </a:prstGeom>
          <a:noFill/>
          <a:ln w="9525">
            <a:noFill/>
            <a:miter lim="800000"/>
            <a:headEnd/>
            <a:tailEnd/>
          </a:ln>
        </p:spPr>
      </p:pic>
      <p:pic>
        <p:nvPicPr>
          <p:cNvPr id="11274" name="Picture 12" descr="BC"/>
          <p:cNvPicPr>
            <a:picLocks noChangeAspect="1" noChangeArrowheads="1"/>
          </p:cNvPicPr>
          <p:nvPr/>
        </p:nvPicPr>
        <p:blipFill>
          <a:blip r:embed="rId8"/>
          <a:srcRect/>
          <a:stretch>
            <a:fillRect/>
          </a:stretch>
        </p:blipFill>
        <p:spPr bwMode="auto">
          <a:xfrm>
            <a:off x="457200" y="381000"/>
            <a:ext cx="1981200" cy="1371600"/>
          </a:xfrm>
          <a:prstGeom prst="rect">
            <a:avLst/>
          </a:prstGeom>
          <a:solidFill>
            <a:schemeClr val="bg1"/>
          </a:solidFill>
          <a:ln w="9525">
            <a:noFill/>
            <a:miter lim="800000"/>
            <a:headEnd/>
            <a:tailEnd/>
          </a:ln>
        </p:spPr>
      </p:pic>
      <p:sp>
        <p:nvSpPr>
          <p:cNvPr id="22541" name="Text Box 13"/>
          <p:cNvSpPr txBox="1">
            <a:spLocks noChangeArrowheads="1"/>
          </p:cNvSpPr>
          <p:nvPr/>
        </p:nvSpPr>
        <p:spPr bwMode="auto">
          <a:xfrm>
            <a:off x="838200" y="3429000"/>
            <a:ext cx="7620000" cy="946150"/>
          </a:xfrm>
          <a:prstGeom prst="rect">
            <a:avLst/>
          </a:prstGeom>
          <a:noFill/>
          <a:ln w="9525">
            <a:noFill/>
            <a:miter lim="800000"/>
            <a:headEnd/>
            <a:tailEnd/>
          </a:ln>
        </p:spPr>
        <p:txBody>
          <a:bodyPr>
            <a:spAutoFit/>
          </a:bodyPr>
          <a:lstStyle/>
          <a:p>
            <a:pPr>
              <a:spcBef>
                <a:spcPct val="50000"/>
              </a:spcBef>
            </a:pPr>
            <a:r>
              <a:rPr lang="en-US" sz="2800">
                <a:solidFill>
                  <a:srgbClr val="990099"/>
                </a:solidFill>
              </a:rPr>
              <a:t>-Về nhà tập trao đổi ý kiến với anh hoặc chị về nguyện vọng nào đó.</a:t>
            </a:r>
          </a:p>
        </p:txBody>
      </p:sp>
    </p:spTree>
  </p:cSld>
  <p:clrMapOvr>
    <a:masterClrMapping/>
  </p:clrMapOvr>
  <p:transition>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Effect transition="in" filter="blinds(horizontal)">
                                      <p:cBhvr>
                                        <p:cTn id="7" dur="500"/>
                                        <p:tgtEl>
                                          <p:spTgt spid="23555">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23555">
                                            <p:txEl>
                                              <p:pRg st="1" end="1"/>
                                            </p:txEl>
                                          </p:spTgt>
                                        </p:tgtEl>
                                        <p:attrNameLst>
                                          <p:attrName>style.visibility</p:attrName>
                                        </p:attrNameLst>
                                      </p:cBhvr>
                                      <p:to>
                                        <p:strVal val="visible"/>
                                      </p:to>
                                    </p:set>
                                    <p:animEffect transition="in" filter="blinds(horizontal)">
                                      <p:cBhvr>
                                        <p:cTn id="10" dur="500"/>
                                        <p:tgtEl>
                                          <p:spTgt spid="23555">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16" fill="hold" nodeType="clickEffect">
                                  <p:stCondLst>
                                    <p:cond delay="0"/>
                                  </p:stCondLst>
                                  <p:childTnLst>
                                    <p:set>
                                      <p:cBhvr>
                                        <p:cTn id="14" dur="1" fill="hold">
                                          <p:stCondLst>
                                            <p:cond delay="0"/>
                                          </p:stCondLst>
                                        </p:cTn>
                                        <p:tgtEl>
                                          <p:spTgt spid="22541">
                                            <p:txEl>
                                              <p:pRg st="0" end="0"/>
                                            </p:txEl>
                                          </p:spTgt>
                                        </p:tgtEl>
                                        <p:attrNameLst>
                                          <p:attrName>style.visibility</p:attrName>
                                        </p:attrNameLst>
                                      </p:cBhvr>
                                      <p:to>
                                        <p:strVal val="visible"/>
                                      </p:to>
                                    </p:set>
                                    <p:animEffect transition="in" filter="box(in)">
                                      <p:cBhvr>
                                        <p:cTn id="15" dur="500"/>
                                        <p:tgtEl>
                                          <p:spTgt spid="2254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828800" y="838200"/>
            <a:ext cx="4800600" cy="685800"/>
          </a:xfrm>
        </p:spPr>
        <p:txBody>
          <a:bodyPr/>
          <a:lstStyle/>
          <a:p>
            <a:r>
              <a:rPr lang="en-US" sz="2800" b="1" smtClean="0">
                <a:solidFill>
                  <a:srgbClr val="CC00CC"/>
                </a:solidFill>
              </a:rPr>
              <a:t>TẬP LÀM VĂN</a:t>
            </a:r>
          </a:p>
        </p:txBody>
      </p:sp>
      <p:sp>
        <p:nvSpPr>
          <p:cNvPr id="38915" name="Rectangle 3"/>
          <p:cNvSpPr>
            <a:spLocks noGrp="1" noChangeArrowheads="1"/>
          </p:cNvSpPr>
          <p:nvPr>
            <p:ph type="subTitle" idx="1"/>
          </p:nvPr>
        </p:nvSpPr>
        <p:spPr>
          <a:xfrm>
            <a:off x="609600" y="1600200"/>
            <a:ext cx="8229600" cy="838200"/>
          </a:xfrm>
        </p:spPr>
        <p:txBody>
          <a:bodyPr/>
          <a:lstStyle/>
          <a:p>
            <a:r>
              <a:rPr lang="en-US" b="1" smtClean="0">
                <a:solidFill>
                  <a:srgbClr val="FF0000"/>
                </a:solidFill>
              </a:rPr>
              <a:t>Luyện tập trao đổi ý kiến với người thân (95)</a:t>
            </a:r>
          </a:p>
        </p:txBody>
      </p:sp>
      <p:sp>
        <p:nvSpPr>
          <p:cNvPr id="38917" name="Text Box 5"/>
          <p:cNvSpPr txBox="1">
            <a:spLocks noChangeArrowheads="1"/>
          </p:cNvSpPr>
          <p:nvPr/>
        </p:nvSpPr>
        <p:spPr bwMode="auto">
          <a:xfrm>
            <a:off x="0" y="2362200"/>
            <a:ext cx="9144000" cy="3509963"/>
          </a:xfrm>
          <a:prstGeom prst="rect">
            <a:avLst/>
          </a:prstGeom>
          <a:noFill/>
          <a:ln w="9525">
            <a:noFill/>
            <a:miter lim="800000"/>
            <a:headEnd/>
            <a:tailEnd/>
          </a:ln>
        </p:spPr>
        <p:txBody>
          <a:bodyPr>
            <a:spAutoFit/>
          </a:bodyPr>
          <a:lstStyle/>
          <a:p>
            <a:pPr eaLnBrk="0" hangingPunct="0">
              <a:spcBef>
                <a:spcPct val="50000"/>
              </a:spcBef>
            </a:pPr>
            <a:r>
              <a:rPr lang="en-US" sz="2800" u="sng">
                <a:solidFill>
                  <a:srgbClr val="0033CC"/>
                </a:solidFill>
              </a:rPr>
              <a:t>Đề bài:</a:t>
            </a:r>
          </a:p>
          <a:p>
            <a:pPr eaLnBrk="0" hangingPunct="0">
              <a:spcBef>
                <a:spcPct val="50000"/>
              </a:spcBef>
            </a:pPr>
            <a:r>
              <a:rPr lang="en-US" sz="2800">
                <a:solidFill>
                  <a:srgbClr val="0033CC"/>
                </a:solidFill>
              </a:rPr>
              <a:t>Em có nguyện vọng học thêm một môn năng khiếu(họa, nhạc, võ thuật…). Trước khi nói với bố mẹ, em muốn trao đổi với anh(chị) để anh(chị) hiểu và ủng hộ nguyện vọng của em.</a:t>
            </a:r>
          </a:p>
          <a:p>
            <a:pPr eaLnBrk="0" hangingPunct="0">
              <a:spcBef>
                <a:spcPct val="50000"/>
              </a:spcBef>
            </a:pPr>
            <a:r>
              <a:rPr lang="en-US" sz="2800">
                <a:solidFill>
                  <a:srgbClr val="0033CC"/>
                </a:solidFill>
              </a:rPr>
              <a:t>Hãy cùng bạn đóng vai em và anh (chị) để thực hiện cuộc trao đổi.</a:t>
            </a:r>
          </a:p>
        </p:txBody>
      </p:sp>
      <p:sp>
        <p:nvSpPr>
          <p:cNvPr id="38918" name="Line 6"/>
          <p:cNvSpPr>
            <a:spLocks noChangeShapeType="1"/>
          </p:cNvSpPr>
          <p:nvPr/>
        </p:nvSpPr>
        <p:spPr bwMode="auto">
          <a:xfrm>
            <a:off x="1371600" y="3505200"/>
            <a:ext cx="1447800" cy="0"/>
          </a:xfrm>
          <a:prstGeom prst="line">
            <a:avLst/>
          </a:prstGeom>
          <a:noFill/>
          <a:ln w="28575">
            <a:solidFill>
              <a:srgbClr val="FF0000"/>
            </a:solidFill>
            <a:round/>
            <a:headEnd/>
            <a:tailEnd/>
          </a:ln>
        </p:spPr>
        <p:txBody>
          <a:bodyPr/>
          <a:lstStyle/>
          <a:p>
            <a:endParaRPr lang="en-US"/>
          </a:p>
        </p:txBody>
      </p:sp>
      <p:sp>
        <p:nvSpPr>
          <p:cNvPr id="38919" name="Line 7"/>
          <p:cNvSpPr>
            <a:spLocks noChangeShapeType="1"/>
          </p:cNvSpPr>
          <p:nvPr/>
        </p:nvSpPr>
        <p:spPr bwMode="auto">
          <a:xfrm>
            <a:off x="5867400" y="3505200"/>
            <a:ext cx="1905000" cy="0"/>
          </a:xfrm>
          <a:prstGeom prst="line">
            <a:avLst/>
          </a:prstGeom>
          <a:noFill/>
          <a:ln w="28575">
            <a:solidFill>
              <a:srgbClr val="FF0000"/>
            </a:solidFill>
            <a:round/>
            <a:headEnd/>
            <a:tailEnd/>
          </a:ln>
        </p:spPr>
        <p:txBody>
          <a:bodyPr/>
          <a:lstStyle/>
          <a:p>
            <a:endParaRPr lang="en-US"/>
          </a:p>
        </p:txBody>
      </p:sp>
      <p:sp>
        <p:nvSpPr>
          <p:cNvPr id="38920" name="Line 8"/>
          <p:cNvSpPr>
            <a:spLocks noChangeShapeType="1"/>
          </p:cNvSpPr>
          <p:nvPr/>
        </p:nvSpPr>
        <p:spPr bwMode="auto">
          <a:xfrm>
            <a:off x="6705600" y="3886200"/>
            <a:ext cx="2133600" cy="0"/>
          </a:xfrm>
          <a:prstGeom prst="line">
            <a:avLst/>
          </a:prstGeom>
          <a:noFill/>
          <a:ln w="28575">
            <a:solidFill>
              <a:srgbClr val="FF0000"/>
            </a:solidFill>
            <a:round/>
            <a:headEnd/>
            <a:tailEnd/>
          </a:ln>
        </p:spPr>
        <p:txBody>
          <a:bodyPr/>
          <a:lstStyle/>
          <a:p>
            <a:endParaRPr lang="en-US"/>
          </a:p>
        </p:txBody>
      </p:sp>
      <p:sp>
        <p:nvSpPr>
          <p:cNvPr id="38921" name="Line 9"/>
          <p:cNvSpPr>
            <a:spLocks noChangeShapeType="1"/>
          </p:cNvSpPr>
          <p:nvPr/>
        </p:nvSpPr>
        <p:spPr bwMode="auto">
          <a:xfrm>
            <a:off x="228600" y="4343400"/>
            <a:ext cx="1600200" cy="0"/>
          </a:xfrm>
          <a:prstGeom prst="line">
            <a:avLst/>
          </a:prstGeom>
          <a:noFill/>
          <a:ln w="28575">
            <a:solidFill>
              <a:srgbClr val="FF0000"/>
            </a:solidFill>
            <a:round/>
            <a:headEnd/>
            <a:tailEnd/>
          </a:ln>
        </p:spPr>
        <p:txBody>
          <a:bodyPr/>
          <a:lstStyle/>
          <a:p>
            <a:endParaRPr lang="en-US"/>
          </a:p>
        </p:txBody>
      </p:sp>
      <p:sp>
        <p:nvSpPr>
          <p:cNvPr id="38922" name="Line 10"/>
          <p:cNvSpPr>
            <a:spLocks noChangeShapeType="1"/>
          </p:cNvSpPr>
          <p:nvPr/>
        </p:nvSpPr>
        <p:spPr bwMode="auto">
          <a:xfrm flipV="1">
            <a:off x="5562600" y="4419600"/>
            <a:ext cx="1143000" cy="0"/>
          </a:xfrm>
          <a:prstGeom prst="line">
            <a:avLst/>
          </a:prstGeom>
          <a:noFill/>
          <a:ln w="28575">
            <a:solidFill>
              <a:srgbClr val="FF0000"/>
            </a:solidFill>
            <a:round/>
            <a:headEnd/>
            <a:tailEnd/>
          </a:ln>
        </p:spPr>
        <p:txBody>
          <a:bodyPr/>
          <a:lstStyle/>
          <a:p>
            <a:endParaRPr lang="en-US"/>
          </a:p>
        </p:txBody>
      </p:sp>
      <p:sp>
        <p:nvSpPr>
          <p:cNvPr id="38925" name="Line 13"/>
          <p:cNvSpPr>
            <a:spLocks noChangeShapeType="1"/>
          </p:cNvSpPr>
          <p:nvPr/>
        </p:nvSpPr>
        <p:spPr bwMode="auto">
          <a:xfrm>
            <a:off x="1143000" y="5410200"/>
            <a:ext cx="2514600" cy="0"/>
          </a:xfrm>
          <a:prstGeom prst="line">
            <a:avLst/>
          </a:prstGeom>
          <a:noFill/>
          <a:ln w="28575">
            <a:solidFill>
              <a:srgbClr val="FF0000"/>
            </a:solidFill>
            <a:round/>
            <a:headEnd/>
            <a:tailEn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38915">
                                            <p:txEl>
                                              <p:pRg st="0" end="0"/>
                                            </p:txEl>
                                          </p:spTgt>
                                        </p:tgtEl>
                                        <p:attrNameLst>
                                          <p:attrName>ppt_x</p:attrName>
                                        </p:attrNameLst>
                                      </p:cBhvr>
                                    </p:anim>
                                    <p:anim from="0" to="-1.0" calcmode="lin" valueType="num">
                                      <p:cBhvr>
                                        <p:cTn id="8" dur="200" decel="50000" autoRev="1" fill="hold">
                                          <p:stCondLst>
                                            <p:cond delay="600"/>
                                          </p:stCondLst>
                                        </p:cTn>
                                        <p:tgtEl>
                                          <p:spTgt spid="38915">
                                            <p:txEl>
                                              <p:pRg st="0" end="0"/>
                                            </p:txEl>
                                          </p:spTgt>
                                        </p:tgtEl>
                                        <p:attrNameLst>
                                          <p:attrName>xshear</p:attrName>
                                        </p:attrNameLst>
                                      </p:cBhvr>
                                    </p:anim>
                                    <p:animScale>
                                      <p:cBhvr>
                                        <p:cTn id="9" dur="200" decel="100000" autoRev="1" fill="hold">
                                          <p:stCondLst>
                                            <p:cond delay="600"/>
                                          </p:stCondLst>
                                        </p:cTn>
                                        <p:tgtEl>
                                          <p:spTgt spid="38915">
                                            <p:txEl>
                                              <p:pRg st="0" end="0"/>
                                            </p:txEl>
                                          </p:spTgt>
                                        </p:tgtEl>
                                      </p:cBhvr>
                                      <p:from x="100000" y="100000"/>
                                      <p:to x="80000" y="100000"/>
                                    </p:animScale>
                                    <p:anim by="(#ppt_h/3+#ppt_w*0.1)" calcmode="lin" valueType="num">
                                      <p:cBhvr additive="sum">
                                        <p:cTn id="10" dur="200" decel="100000" autoRev="1" fill="hold">
                                          <p:stCondLst>
                                            <p:cond delay="600"/>
                                          </p:stCondLst>
                                        </p:cTn>
                                        <p:tgtEl>
                                          <p:spTgt spid="38915">
                                            <p:txEl>
                                              <p:pRg st="0" end="0"/>
                                            </p:txEl>
                                          </p:spTgt>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38917"/>
                                        </p:tgtEl>
                                        <p:attrNameLst>
                                          <p:attrName>style.visibility</p:attrName>
                                        </p:attrNameLst>
                                      </p:cBhvr>
                                      <p:to>
                                        <p:strVal val="visible"/>
                                      </p:to>
                                    </p:set>
                                    <p:animEffect transition="in" filter="blinds(horizontal)">
                                      <p:cBhvr>
                                        <p:cTn id="15" dur="500"/>
                                        <p:tgtEl>
                                          <p:spTgt spid="38917"/>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38918"/>
                                        </p:tgtEl>
                                        <p:attrNameLst>
                                          <p:attrName>style.visibility</p:attrName>
                                        </p:attrNameLst>
                                      </p:cBhvr>
                                      <p:to>
                                        <p:strVal val="visible"/>
                                      </p:to>
                                    </p:set>
                                    <p:animEffect transition="in" filter="blinds(horizontal)">
                                      <p:cBhvr>
                                        <p:cTn id="20" dur="500"/>
                                        <p:tgtEl>
                                          <p:spTgt spid="38918"/>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38919"/>
                                        </p:tgtEl>
                                        <p:attrNameLst>
                                          <p:attrName>style.visibility</p:attrName>
                                        </p:attrNameLst>
                                      </p:cBhvr>
                                      <p:to>
                                        <p:strVal val="visible"/>
                                      </p:to>
                                    </p:set>
                                    <p:animEffect transition="in" filter="blinds(horizontal)">
                                      <p:cBhvr>
                                        <p:cTn id="25" dur="500"/>
                                        <p:tgtEl>
                                          <p:spTgt spid="38919"/>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8920"/>
                                        </p:tgtEl>
                                        <p:attrNameLst>
                                          <p:attrName>style.visibility</p:attrName>
                                        </p:attrNameLst>
                                      </p:cBhvr>
                                      <p:to>
                                        <p:strVal val="visible"/>
                                      </p:to>
                                    </p:set>
                                    <p:animEffect transition="in" filter="blinds(horizontal)">
                                      <p:cBhvr>
                                        <p:cTn id="30" dur="500"/>
                                        <p:tgtEl>
                                          <p:spTgt spid="38920"/>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38921"/>
                                        </p:tgtEl>
                                        <p:attrNameLst>
                                          <p:attrName>style.visibility</p:attrName>
                                        </p:attrNameLst>
                                      </p:cBhvr>
                                      <p:to>
                                        <p:strVal val="visible"/>
                                      </p:to>
                                    </p:set>
                                    <p:animEffect transition="in" filter="blinds(horizontal)">
                                      <p:cBhvr>
                                        <p:cTn id="33" dur="500"/>
                                        <p:tgtEl>
                                          <p:spTgt spid="38921"/>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38922"/>
                                        </p:tgtEl>
                                        <p:attrNameLst>
                                          <p:attrName>style.visibility</p:attrName>
                                        </p:attrNameLst>
                                      </p:cBhvr>
                                      <p:to>
                                        <p:strVal val="visible"/>
                                      </p:to>
                                    </p:set>
                                    <p:animEffect transition="in" filter="blinds(horizontal)">
                                      <p:cBhvr>
                                        <p:cTn id="38" dur="500"/>
                                        <p:tgtEl>
                                          <p:spTgt spid="38922"/>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38925"/>
                                        </p:tgtEl>
                                        <p:attrNameLst>
                                          <p:attrName>style.visibility</p:attrName>
                                        </p:attrNameLst>
                                      </p:cBhvr>
                                      <p:to>
                                        <p:strVal val="visible"/>
                                      </p:to>
                                    </p:set>
                                    <p:animEffect transition="in" filter="blinds(horizontal)">
                                      <p:cBhvr>
                                        <p:cTn id="43" dur="500"/>
                                        <p:tgtEl>
                                          <p:spTgt spid="389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7" grpId="0"/>
      <p:bldP spid="38918" grpId="0" animBg="1"/>
      <p:bldP spid="38919" grpId="0" animBg="1"/>
      <p:bldP spid="38920" grpId="0" animBg="1"/>
      <p:bldP spid="38921" grpId="0" animBg="1"/>
      <p:bldP spid="38922" grpId="0" animBg="1"/>
      <p:bldP spid="3892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828800" y="457200"/>
            <a:ext cx="4800600" cy="685800"/>
          </a:xfrm>
        </p:spPr>
        <p:txBody>
          <a:bodyPr/>
          <a:lstStyle/>
          <a:p>
            <a:r>
              <a:rPr lang="en-US" sz="2800" b="1" u="sng" smtClean="0">
                <a:solidFill>
                  <a:srgbClr val="CC00CC"/>
                </a:solidFill>
              </a:rPr>
              <a:t>TẬP LÀM VĂN</a:t>
            </a:r>
          </a:p>
        </p:txBody>
      </p:sp>
      <p:sp>
        <p:nvSpPr>
          <p:cNvPr id="4099" name="Rectangle 3"/>
          <p:cNvSpPr>
            <a:spLocks noGrp="1" noChangeArrowheads="1"/>
          </p:cNvSpPr>
          <p:nvPr>
            <p:ph type="subTitle" idx="1"/>
          </p:nvPr>
        </p:nvSpPr>
        <p:spPr>
          <a:xfrm>
            <a:off x="685800" y="1066800"/>
            <a:ext cx="8229600" cy="838200"/>
          </a:xfrm>
        </p:spPr>
        <p:txBody>
          <a:bodyPr/>
          <a:lstStyle/>
          <a:p>
            <a:r>
              <a:rPr lang="en-US" sz="3600" b="1" smtClean="0">
                <a:solidFill>
                  <a:srgbClr val="FF0000"/>
                </a:solidFill>
              </a:rPr>
              <a:t>Luyện tập trao đổi ý kiến với người thân</a:t>
            </a:r>
          </a:p>
        </p:txBody>
      </p:sp>
      <p:sp>
        <p:nvSpPr>
          <p:cNvPr id="40965" name="Text Box 5"/>
          <p:cNvSpPr txBox="1">
            <a:spLocks noChangeArrowheads="1"/>
          </p:cNvSpPr>
          <p:nvPr/>
        </p:nvSpPr>
        <p:spPr bwMode="auto">
          <a:xfrm>
            <a:off x="381000" y="2057400"/>
            <a:ext cx="8458200" cy="1801813"/>
          </a:xfrm>
          <a:prstGeom prst="rect">
            <a:avLst/>
          </a:prstGeom>
          <a:noFill/>
          <a:ln w="9525">
            <a:noFill/>
            <a:miter lim="800000"/>
            <a:headEnd/>
            <a:tailEnd/>
          </a:ln>
        </p:spPr>
        <p:txBody>
          <a:bodyPr>
            <a:spAutoFit/>
          </a:bodyPr>
          <a:lstStyle/>
          <a:p>
            <a:pPr marL="342900" indent="-342900" eaLnBrk="0" hangingPunct="0">
              <a:spcBef>
                <a:spcPct val="50000"/>
              </a:spcBef>
            </a:pPr>
            <a:r>
              <a:rPr lang="en-US" sz="2800" u="sng">
                <a:solidFill>
                  <a:srgbClr val="990099"/>
                </a:solidFill>
              </a:rPr>
              <a:t>Gợi ý1</a:t>
            </a:r>
            <a:r>
              <a:rPr lang="en-US" sz="2800" u="sng">
                <a:solidFill>
                  <a:srgbClr val="0033CC"/>
                </a:solidFill>
              </a:rPr>
              <a:t>:</a:t>
            </a:r>
          </a:p>
          <a:p>
            <a:pPr marL="342900" indent="-342900" eaLnBrk="0" hangingPunct="0">
              <a:spcBef>
                <a:spcPct val="50000"/>
              </a:spcBef>
            </a:pPr>
            <a:r>
              <a:rPr lang="en-US" sz="2800">
                <a:solidFill>
                  <a:srgbClr val="0033CC"/>
                </a:solidFill>
              </a:rPr>
              <a:t>- </a:t>
            </a:r>
            <a:r>
              <a:rPr lang="en-US" sz="2800" b="0">
                <a:solidFill>
                  <a:srgbClr val="0033CC"/>
                </a:solidFill>
              </a:rPr>
              <a:t>Xác định mục đích trao đổi:</a:t>
            </a:r>
          </a:p>
          <a:p>
            <a:pPr marL="342900" indent="-342900" eaLnBrk="0" hangingPunct="0">
              <a:spcBef>
                <a:spcPct val="50000"/>
              </a:spcBef>
            </a:pPr>
            <a:endParaRPr lang="en-US" sz="2800" b="0">
              <a:solidFill>
                <a:srgbClr val="0033CC"/>
              </a:solidFill>
            </a:endParaRPr>
          </a:p>
        </p:txBody>
      </p:sp>
      <p:sp>
        <p:nvSpPr>
          <p:cNvPr id="40966" name="Text Box 6"/>
          <p:cNvSpPr txBox="1">
            <a:spLocks noChangeArrowheads="1"/>
          </p:cNvSpPr>
          <p:nvPr/>
        </p:nvSpPr>
        <p:spPr bwMode="auto">
          <a:xfrm>
            <a:off x="228600" y="3232150"/>
            <a:ext cx="8610600" cy="1373188"/>
          </a:xfrm>
          <a:prstGeom prst="rect">
            <a:avLst/>
          </a:prstGeom>
          <a:noFill/>
          <a:ln w="9525">
            <a:noFill/>
            <a:miter lim="800000"/>
            <a:headEnd/>
            <a:tailEnd/>
          </a:ln>
        </p:spPr>
        <p:txBody>
          <a:bodyPr>
            <a:spAutoFit/>
          </a:bodyPr>
          <a:lstStyle/>
          <a:p>
            <a:pPr eaLnBrk="0" hangingPunct="0">
              <a:spcBef>
                <a:spcPct val="50000"/>
              </a:spcBef>
            </a:pPr>
            <a:r>
              <a:rPr lang="en-US" sz="2800">
                <a:solidFill>
                  <a:srgbClr val="0033CC"/>
                </a:solidFill>
              </a:rPr>
              <a:t>Làm cho anh(chị) hiểu rõ nguyện vọng của mình và giải đáp các thắc mắc, khó khăn mà anh (chị) đặt ra để anh (chị) ủng hộ nguyện vọng ấy.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nodeType="clickEffect">
                                  <p:stCondLst>
                                    <p:cond delay="0"/>
                                  </p:stCondLst>
                                  <p:childTnLst>
                                    <p:set>
                                      <p:cBhvr>
                                        <p:cTn id="6" dur="1" fill="hold">
                                          <p:stCondLst>
                                            <p:cond delay="0"/>
                                          </p:stCondLst>
                                        </p:cTn>
                                        <p:tgtEl>
                                          <p:spTgt spid="40965">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40965">
                                            <p:txEl>
                                              <p:pRg st="0" end="0"/>
                                            </p:txEl>
                                          </p:spTgt>
                                        </p:tgtEl>
                                        <p:attrNameLst>
                                          <p:attrName>ppt_x</p:attrName>
                                        </p:attrNameLst>
                                      </p:cBhvr>
                                    </p:anim>
                                    <p:anim from="0" to="-1.0" calcmode="lin" valueType="num">
                                      <p:cBhvr>
                                        <p:cTn id="8" dur="200" decel="50000" autoRev="1" fill="hold">
                                          <p:stCondLst>
                                            <p:cond delay="600"/>
                                          </p:stCondLst>
                                        </p:cTn>
                                        <p:tgtEl>
                                          <p:spTgt spid="40965">
                                            <p:txEl>
                                              <p:pRg st="0" end="0"/>
                                            </p:txEl>
                                          </p:spTgt>
                                        </p:tgtEl>
                                        <p:attrNameLst>
                                          <p:attrName>xshear</p:attrName>
                                        </p:attrNameLst>
                                      </p:cBhvr>
                                    </p:anim>
                                    <p:animScale>
                                      <p:cBhvr>
                                        <p:cTn id="9" dur="200" decel="100000" autoRev="1" fill="hold">
                                          <p:stCondLst>
                                            <p:cond delay="600"/>
                                          </p:stCondLst>
                                        </p:cTn>
                                        <p:tgtEl>
                                          <p:spTgt spid="40965">
                                            <p:txEl>
                                              <p:pRg st="0" end="0"/>
                                            </p:txEl>
                                          </p:spTgt>
                                        </p:tgtEl>
                                      </p:cBhvr>
                                      <p:from x="100000" y="100000"/>
                                      <p:to x="80000" y="100000"/>
                                    </p:animScale>
                                    <p:anim by="(#ppt_h/3+#ppt_w*0.1)" calcmode="lin" valueType="num">
                                      <p:cBhvr additive="sum">
                                        <p:cTn id="10" dur="200" decel="100000" autoRev="1" fill="hold">
                                          <p:stCondLst>
                                            <p:cond delay="600"/>
                                          </p:stCondLst>
                                        </p:cTn>
                                        <p:tgtEl>
                                          <p:spTgt spid="40965">
                                            <p:txEl>
                                              <p:pRg st="0" end="0"/>
                                            </p:txEl>
                                          </p:spTgt>
                                        </p:tgtEl>
                                        <p:attrNameLst>
                                          <p:attrName>ppt_x</p:attrName>
                                        </p:attrNameLst>
                                      </p:cBhvr>
                                    </p:anim>
                                  </p:childTnLst>
                                </p:cTn>
                              </p:par>
                              <p:par>
                                <p:cTn id="11" presetID="34" presetClass="entr" presetSubtype="0" fill="hold" nodeType="withEffect">
                                  <p:stCondLst>
                                    <p:cond delay="0"/>
                                  </p:stCondLst>
                                  <p:childTnLst>
                                    <p:set>
                                      <p:cBhvr>
                                        <p:cTn id="12" dur="1" fill="hold">
                                          <p:stCondLst>
                                            <p:cond delay="0"/>
                                          </p:stCondLst>
                                        </p:cTn>
                                        <p:tgtEl>
                                          <p:spTgt spid="40965">
                                            <p:txEl>
                                              <p:pRg st="1" end="1"/>
                                            </p:txEl>
                                          </p:spTgt>
                                        </p:tgtEl>
                                        <p:attrNameLst>
                                          <p:attrName>style.visibility</p:attrName>
                                        </p:attrNameLst>
                                      </p:cBhvr>
                                      <p:to>
                                        <p:strVal val="visible"/>
                                      </p:to>
                                    </p:set>
                                    <p:anim from="(-#ppt_w/2)" to="(#ppt_x)" calcmode="lin" valueType="num">
                                      <p:cBhvr>
                                        <p:cTn id="13" dur="600" fill="hold">
                                          <p:stCondLst>
                                            <p:cond delay="0"/>
                                          </p:stCondLst>
                                        </p:cTn>
                                        <p:tgtEl>
                                          <p:spTgt spid="40965">
                                            <p:txEl>
                                              <p:pRg st="1" end="1"/>
                                            </p:txEl>
                                          </p:spTgt>
                                        </p:tgtEl>
                                        <p:attrNameLst>
                                          <p:attrName>ppt_x</p:attrName>
                                        </p:attrNameLst>
                                      </p:cBhvr>
                                    </p:anim>
                                    <p:anim from="0" to="-1.0" calcmode="lin" valueType="num">
                                      <p:cBhvr>
                                        <p:cTn id="14" dur="200" decel="50000" autoRev="1" fill="hold">
                                          <p:stCondLst>
                                            <p:cond delay="600"/>
                                          </p:stCondLst>
                                        </p:cTn>
                                        <p:tgtEl>
                                          <p:spTgt spid="40965">
                                            <p:txEl>
                                              <p:pRg st="1" end="1"/>
                                            </p:txEl>
                                          </p:spTgt>
                                        </p:tgtEl>
                                        <p:attrNameLst>
                                          <p:attrName>xshear</p:attrName>
                                        </p:attrNameLst>
                                      </p:cBhvr>
                                    </p:anim>
                                    <p:animScale>
                                      <p:cBhvr>
                                        <p:cTn id="15" dur="200" decel="100000" autoRev="1" fill="hold">
                                          <p:stCondLst>
                                            <p:cond delay="600"/>
                                          </p:stCondLst>
                                        </p:cTn>
                                        <p:tgtEl>
                                          <p:spTgt spid="40965">
                                            <p:txEl>
                                              <p:pRg st="1" end="1"/>
                                            </p:txEl>
                                          </p:spTgt>
                                        </p:tgtEl>
                                      </p:cBhvr>
                                      <p:from x="100000" y="100000"/>
                                      <p:to x="80000" y="100000"/>
                                    </p:animScale>
                                    <p:anim by="(#ppt_h/3+#ppt_w*0.1)" calcmode="lin" valueType="num">
                                      <p:cBhvr additive="sum">
                                        <p:cTn id="16" dur="200" decel="100000" autoRev="1" fill="hold">
                                          <p:stCondLst>
                                            <p:cond delay="600"/>
                                          </p:stCondLst>
                                        </p:cTn>
                                        <p:tgtEl>
                                          <p:spTgt spid="40965">
                                            <p:txEl>
                                              <p:pRg st="1" end="1"/>
                                            </p:txEl>
                                          </p:spTgt>
                                        </p:tgtEl>
                                        <p:attrNameLst>
                                          <p:attrName>ppt_x</p:attrName>
                                        </p:attrNameLst>
                                      </p:cBhvr>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34" presetClass="entr" presetSubtype="0" fill="hold" nodeType="clickEffect">
                                  <p:stCondLst>
                                    <p:cond delay="0"/>
                                  </p:stCondLst>
                                  <p:childTnLst>
                                    <p:set>
                                      <p:cBhvr>
                                        <p:cTn id="20" dur="1" fill="hold">
                                          <p:stCondLst>
                                            <p:cond delay="0"/>
                                          </p:stCondLst>
                                        </p:cTn>
                                        <p:tgtEl>
                                          <p:spTgt spid="40966">
                                            <p:txEl>
                                              <p:pRg st="0" end="0"/>
                                            </p:txEl>
                                          </p:spTgt>
                                        </p:tgtEl>
                                        <p:attrNameLst>
                                          <p:attrName>style.visibility</p:attrName>
                                        </p:attrNameLst>
                                      </p:cBhvr>
                                      <p:to>
                                        <p:strVal val="visible"/>
                                      </p:to>
                                    </p:set>
                                    <p:anim from="(-#ppt_w/2)" to="(#ppt_x)" calcmode="lin" valueType="num">
                                      <p:cBhvr>
                                        <p:cTn id="21" dur="600" fill="hold">
                                          <p:stCondLst>
                                            <p:cond delay="0"/>
                                          </p:stCondLst>
                                        </p:cTn>
                                        <p:tgtEl>
                                          <p:spTgt spid="40966">
                                            <p:txEl>
                                              <p:pRg st="0" end="0"/>
                                            </p:txEl>
                                          </p:spTgt>
                                        </p:tgtEl>
                                        <p:attrNameLst>
                                          <p:attrName>ppt_x</p:attrName>
                                        </p:attrNameLst>
                                      </p:cBhvr>
                                    </p:anim>
                                    <p:anim from="0" to="-1.0" calcmode="lin" valueType="num">
                                      <p:cBhvr>
                                        <p:cTn id="22" dur="200" decel="50000" autoRev="1" fill="hold">
                                          <p:stCondLst>
                                            <p:cond delay="600"/>
                                          </p:stCondLst>
                                        </p:cTn>
                                        <p:tgtEl>
                                          <p:spTgt spid="40966">
                                            <p:txEl>
                                              <p:pRg st="0" end="0"/>
                                            </p:txEl>
                                          </p:spTgt>
                                        </p:tgtEl>
                                        <p:attrNameLst>
                                          <p:attrName>xshear</p:attrName>
                                        </p:attrNameLst>
                                      </p:cBhvr>
                                    </p:anim>
                                    <p:animScale>
                                      <p:cBhvr>
                                        <p:cTn id="23" dur="200" decel="100000" autoRev="1" fill="hold">
                                          <p:stCondLst>
                                            <p:cond delay="600"/>
                                          </p:stCondLst>
                                        </p:cTn>
                                        <p:tgtEl>
                                          <p:spTgt spid="40966">
                                            <p:txEl>
                                              <p:pRg st="0" end="0"/>
                                            </p:txEl>
                                          </p:spTgt>
                                        </p:tgtEl>
                                      </p:cBhvr>
                                      <p:from x="100000" y="100000"/>
                                      <p:to x="80000" y="100000"/>
                                    </p:animScale>
                                    <p:anim by="(#ppt_h/3+#ppt_w*0.1)" calcmode="lin" valueType="num">
                                      <p:cBhvr additive="sum">
                                        <p:cTn id="24" dur="200" decel="100000" autoRev="1" fill="hold">
                                          <p:stCondLst>
                                            <p:cond delay="600"/>
                                          </p:stCondLst>
                                        </p:cTn>
                                        <p:tgtEl>
                                          <p:spTgt spid="40966">
                                            <p:txEl>
                                              <p:pRg st="0" end="0"/>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body" idx="1"/>
          </p:nvPr>
        </p:nvSpPr>
        <p:spPr>
          <a:xfrm>
            <a:off x="0" y="0"/>
            <a:ext cx="8763000" cy="5791200"/>
          </a:xfrm>
        </p:spPr>
        <p:txBody>
          <a:bodyPr/>
          <a:lstStyle/>
          <a:p>
            <a:pPr marL="609600" indent="-609600">
              <a:buFontTx/>
              <a:buNone/>
            </a:pPr>
            <a:r>
              <a:rPr lang="en-US" sz="2400" b="1" smtClean="0">
                <a:solidFill>
                  <a:srgbClr val="990099"/>
                </a:solidFill>
              </a:rPr>
              <a:t>Gợi ý 2</a:t>
            </a:r>
            <a:r>
              <a:rPr lang="en-US" sz="2400" b="1" smtClean="0">
                <a:solidFill>
                  <a:srgbClr val="0033CC"/>
                </a:solidFill>
              </a:rPr>
              <a:t>: Hình dung những thắc mắc, khó khăn mà anh (chị) có thể nêu ra để tìm cách giải đáp:</a:t>
            </a:r>
          </a:p>
          <a:p>
            <a:pPr marL="609600" indent="-609600"/>
            <a:r>
              <a:rPr lang="en-US" sz="2400" b="1" smtClean="0">
                <a:solidFill>
                  <a:srgbClr val="0033CC"/>
                </a:solidFill>
              </a:rPr>
              <a:t>Học thêm các môn năng khiếu sẽ mất nhiều thời gian, ảnh hưởng đến việc học văn hóa ở trường.</a:t>
            </a:r>
          </a:p>
          <a:p>
            <a:pPr marL="609600" indent="-609600"/>
            <a:r>
              <a:rPr lang="en-US" sz="2400" b="1" smtClean="0">
                <a:solidFill>
                  <a:srgbClr val="0033CC"/>
                </a:solidFill>
              </a:rPr>
              <a:t>Ngoài giờ học ở trường, em phải dành thời gian làm việc nhà. Học thêm các môn năng khiếu, em sẽ không làm giúp gia đình được.</a:t>
            </a:r>
          </a:p>
          <a:p>
            <a:pPr marL="609600" indent="-609600"/>
            <a:r>
              <a:rPr lang="en-US" sz="2400" b="1" smtClean="0">
                <a:solidFill>
                  <a:srgbClr val="0033CC"/>
                </a:solidFill>
              </a:rPr>
              <a:t>Nhà em ở xa câu lạc bộ, đi học các môn năng khiếu sẽ gặp khó khăn.</a:t>
            </a:r>
          </a:p>
          <a:p>
            <a:pPr marL="609600" indent="-609600"/>
            <a:r>
              <a:rPr lang="en-US" sz="2400" b="1" smtClean="0">
                <a:solidFill>
                  <a:srgbClr val="0033CC"/>
                </a:solidFill>
              </a:rPr>
              <a:t>Em không có năng khiếu họa, nhạc hoặc võ thuật.</a:t>
            </a:r>
          </a:p>
          <a:p>
            <a:pPr marL="609600" indent="-609600"/>
            <a:r>
              <a:rPr lang="en-US" sz="2400" b="1" smtClean="0">
                <a:solidFill>
                  <a:srgbClr val="0033CC"/>
                </a:solidFill>
              </a:rPr>
              <a:t>Em gầy yếu, không học võ thuật được.</a:t>
            </a:r>
          </a:p>
          <a:p>
            <a:pPr marL="609600" indent="-609600"/>
            <a:r>
              <a:rPr lang="en-US" sz="2400" b="1" smtClean="0">
                <a:solidFill>
                  <a:srgbClr val="0033CC"/>
                </a:solidFill>
              </a:rPr>
              <a:t>Con gái đi học võ thuật người ta chê cười….</a:t>
            </a:r>
          </a:p>
          <a:p>
            <a:pPr marL="609600" indent="-609600"/>
            <a:endParaRPr lang="en-US" sz="2400" b="1" smtClean="0">
              <a:solidFill>
                <a:srgbClr val="0033CC"/>
              </a:solidFill>
            </a:endParaRPr>
          </a:p>
        </p:txBody>
      </p:sp>
      <p:sp>
        <p:nvSpPr>
          <p:cNvPr id="43011" name="Rectangle 3"/>
          <p:cNvSpPr>
            <a:spLocks noChangeArrowheads="1"/>
          </p:cNvSpPr>
          <p:nvPr/>
        </p:nvSpPr>
        <p:spPr bwMode="auto">
          <a:xfrm>
            <a:off x="304800" y="5715000"/>
            <a:ext cx="8229600" cy="5257800"/>
          </a:xfrm>
          <a:prstGeom prst="rect">
            <a:avLst/>
          </a:prstGeom>
          <a:noFill/>
          <a:ln w="9525">
            <a:noFill/>
            <a:miter lim="800000"/>
            <a:headEnd/>
            <a:tailEnd/>
          </a:ln>
        </p:spPr>
        <p:txBody>
          <a:bodyPr/>
          <a:lstStyle/>
          <a:p>
            <a:pPr marL="342900" indent="-342900" eaLnBrk="0" hangingPunct="0">
              <a:spcBef>
                <a:spcPct val="20000"/>
              </a:spcBef>
            </a:pPr>
            <a:r>
              <a:rPr lang="en-US" i="1">
                <a:solidFill>
                  <a:srgbClr val="990099"/>
                </a:solidFill>
              </a:rPr>
              <a:t>Gợi ý 3</a:t>
            </a:r>
            <a:r>
              <a:rPr lang="en-US">
                <a:solidFill>
                  <a:srgbClr val="0033CC"/>
                </a:solidFill>
              </a:rPr>
              <a:t>: Khi  đóng vai trao đổi với bạn cùng nhóm, cần sử dụng cử chỉ, điệu bộ hỗ trợ cho lời nói.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nodeType="clickEffect">
                                  <p:stCondLst>
                                    <p:cond delay="0"/>
                                  </p:stCondLst>
                                  <p:childTnLst>
                                    <p:set>
                                      <p:cBhvr>
                                        <p:cTn id="6" dur="1" fill="hold">
                                          <p:stCondLst>
                                            <p:cond delay="0"/>
                                          </p:stCondLst>
                                        </p:cTn>
                                        <p:tgtEl>
                                          <p:spTgt spid="43010">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43010">
                                            <p:txEl>
                                              <p:pRg st="0" end="0"/>
                                            </p:txEl>
                                          </p:spTgt>
                                        </p:tgtEl>
                                        <p:attrNameLst>
                                          <p:attrName>ppt_x</p:attrName>
                                        </p:attrNameLst>
                                      </p:cBhvr>
                                    </p:anim>
                                    <p:anim from="0" to="-1.0" calcmode="lin" valueType="num">
                                      <p:cBhvr>
                                        <p:cTn id="8" dur="200" decel="50000" autoRev="1" fill="hold">
                                          <p:stCondLst>
                                            <p:cond delay="600"/>
                                          </p:stCondLst>
                                        </p:cTn>
                                        <p:tgtEl>
                                          <p:spTgt spid="43010">
                                            <p:txEl>
                                              <p:pRg st="0" end="0"/>
                                            </p:txEl>
                                          </p:spTgt>
                                        </p:tgtEl>
                                        <p:attrNameLst>
                                          <p:attrName>xshear</p:attrName>
                                        </p:attrNameLst>
                                      </p:cBhvr>
                                    </p:anim>
                                    <p:animScale>
                                      <p:cBhvr>
                                        <p:cTn id="9" dur="200" decel="100000" autoRev="1" fill="hold">
                                          <p:stCondLst>
                                            <p:cond delay="600"/>
                                          </p:stCondLst>
                                        </p:cTn>
                                        <p:tgtEl>
                                          <p:spTgt spid="43010">
                                            <p:txEl>
                                              <p:pRg st="0" end="0"/>
                                            </p:txEl>
                                          </p:spTgt>
                                        </p:tgtEl>
                                      </p:cBhvr>
                                      <p:from x="100000" y="100000"/>
                                      <p:to x="80000" y="100000"/>
                                    </p:animScale>
                                    <p:anim by="(#ppt_h/3+#ppt_w*0.1)" calcmode="lin" valueType="num">
                                      <p:cBhvr additive="sum">
                                        <p:cTn id="10" dur="200" decel="100000" autoRev="1" fill="hold">
                                          <p:stCondLst>
                                            <p:cond delay="600"/>
                                          </p:stCondLst>
                                        </p:cTn>
                                        <p:tgtEl>
                                          <p:spTgt spid="43010">
                                            <p:txEl>
                                              <p:pRg st="0" end="0"/>
                                            </p:txEl>
                                          </p:spTgt>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4" presetClass="entr" presetSubtype="0" fill="hold" nodeType="clickEffect">
                                  <p:stCondLst>
                                    <p:cond delay="0"/>
                                  </p:stCondLst>
                                  <p:childTnLst>
                                    <p:set>
                                      <p:cBhvr>
                                        <p:cTn id="14" dur="1" fill="hold">
                                          <p:stCondLst>
                                            <p:cond delay="0"/>
                                          </p:stCondLst>
                                        </p:cTn>
                                        <p:tgtEl>
                                          <p:spTgt spid="43010">
                                            <p:txEl>
                                              <p:pRg st="1" end="1"/>
                                            </p:txEl>
                                          </p:spTgt>
                                        </p:tgtEl>
                                        <p:attrNameLst>
                                          <p:attrName>style.visibility</p:attrName>
                                        </p:attrNameLst>
                                      </p:cBhvr>
                                      <p:to>
                                        <p:strVal val="visible"/>
                                      </p:to>
                                    </p:set>
                                    <p:anim from="(-#ppt_w/2)" to="(#ppt_x)" calcmode="lin" valueType="num">
                                      <p:cBhvr>
                                        <p:cTn id="15" dur="600" fill="hold">
                                          <p:stCondLst>
                                            <p:cond delay="0"/>
                                          </p:stCondLst>
                                        </p:cTn>
                                        <p:tgtEl>
                                          <p:spTgt spid="43010">
                                            <p:txEl>
                                              <p:pRg st="1" end="1"/>
                                            </p:txEl>
                                          </p:spTgt>
                                        </p:tgtEl>
                                        <p:attrNameLst>
                                          <p:attrName>ppt_x</p:attrName>
                                        </p:attrNameLst>
                                      </p:cBhvr>
                                    </p:anim>
                                    <p:anim from="0" to="-1.0" calcmode="lin" valueType="num">
                                      <p:cBhvr>
                                        <p:cTn id="16" dur="200" decel="50000" autoRev="1" fill="hold">
                                          <p:stCondLst>
                                            <p:cond delay="600"/>
                                          </p:stCondLst>
                                        </p:cTn>
                                        <p:tgtEl>
                                          <p:spTgt spid="43010">
                                            <p:txEl>
                                              <p:pRg st="1" end="1"/>
                                            </p:txEl>
                                          </p:spTgt>
                                        </p:tgtEl>
                                        <p:attrNameLst>
                                          <p:attrName>xshear</p:attrName>
                                        </p:attrNameLst>
                                      </p:cBhvr>
                                    </p:anim>
                                    <p:animScale>
                                      <p:cBhvr>
                                        <p:cTn id="17" dur="200" decel="100000" autoRev="1" fill="hold">
                                          <p:stCondLst>
                                            <p:cond delay="600"/>
                                          </p:stCondLst>
                                        </p:cTn>
                                        <p:tgtEl>
                                          <p:spTgt spid="43010">
                                            <p:txEl>
                                              <p:pRg st="1" end="1"/>
                                            </p:txEl>
                                          </p:spTgt>
                                        </p:tgtEl>
                                      </p:cBhvr>
                                      <p:from x="100000" y="100000"/>
                                      <p:to x="80000" y="100000"/>
                                    </p:animScale>
                                    <p:anim by="(#ppt_h/3+#ppt_w*0.1)" calcmode="lin" valueType="num">
                                      <p:cBhvr additive="sum">
                                        <p:cTn id="18" dur="200" decel="100000" autoRev="1" fill="hold">
                                          <p:stCondLst>
                                            <p:cond delay="600"/>
                                          </p:stCondLst>
                                        </p:cTn>
                                        <p:tgtEl>
                                          <p:spTgt spid="43010">
                                            <p:txEl>
                                              <p:pRg st="1" end="1"/>
                                            </p:txEl>
                                          </p:spTgt>
                                        </p:tgtEl>
                                        <p:attrNameLst>
                                          <p:attrName>ppt_x</p:attrName>
                                        </p:attrNameLst>
                                      </p:cBhvr>
                                    </p:anim>
                                  </p:childTnLst>
                                </p:cTn>
                              </p:par>
                              <p:par>
                                <p:cTn id="19" presetID="34" presetClass="entr" presetSubtype="0" fill="hold" nodeType="withEffect">
                                  <p:stCondLst>
                                    <p:cond delay="0"/>
                                  </p:stCondLst>
                                  <p:childTnLst>
                                    <p:set>
                                      <p:cBhvr>
                                        <p:cTn id="20" dur="1" fill="hold">
                                          <p:stCondLst>
                                            <p:cond delay="0"/>
                                          </p:stCondLst>
                                        </p:cTn>
                                        <p:tgtEl>
                                          <p:spTgt spid="43010">
                                            <p:txEl>
                                              <p:pRg st="2" end="2"/>
                                            </p:txEl>
                                          </p:spTgt>
                                        </p:tgtEl>
                                        <p:attrNameLst>
                                          <p:attrName>style.visibility</p:attrName>
                                        </p:attrNameLst>
                                      </p:cBhvr>
                                      <p:to>
                                        <p:strVal val="visible"/>
                                      </p:to>
                                    </p:set>
                                    <p:anim from="(-#ppt_w/2)" to="(#ppt_x)" calcmode="lin" valueType="num">
                                      <p:cBhvr>
                                        <p:cTn id="21" dur="600" fill="hold">
                                          <p:stCondLst>
                                            <p:cond delay="0"/>
                                          </p:stCondLst>
                                        </p:cTn>
                                        <p:tgtEl>
                                          <p:spTgt spid="43010">
                                            <p:txEl>
                                              <p:pRg st="2" end="2"/>
                                            </p:txEl>
                                          </p:spTgt>
                                        </p:tgtEl>
                                        <p:attrNameLst>
                                          <p:attrName>ppt_x</p:attrName>
                                        </p:attrNameLst>
                                      </p:cBhvr>
                                    </p:anim>
                                    <p:anim from="0" to="-1.0" calcmode="lin" valueType="num">
                                      <p:cBhvr>
                                        <p:cTn id="22" dur="200" decel="50000" autoRev="1" fill="hold">
                                          <p:stCondLst>
                                            <p:cond delay="600"/>
                                          </p:stCondLst>
                                        </p:cTn>
                                        <p:tgtEl>
                                          <p:spTgt spid="43010">
                                            <p:txEl>
                                              <p:pRg st="2" end="2"/>
                                            </p:txEl>
                                          </p:spTgt>
                                        </p:tgtEl>
                                        <p:attrNameLst>
                                          <p:attrName>xshear</p:attrName>
                                        </p:attrNameLst>
                                      </p:cBhvr>
                                    </p:anim>
                                    <p:animScale>
                                      <p:cBhvr>
                                        <p:cTn id="23" dur="200" decel="100000" autoRev="1" fill="hold">
                                          <p:stCondLst>
                                            <p:cond delay="600"/>
                                          </p:stCondLst>
                                        </p:cTn>
                                        <p:tgtEl>
                                          <p:spTgt spid="43010">
                                            <p:txEl>
                                              <p:pRg st="2" end="2"/>
                                            </p:txEl>
                                          </p:spTgt>
                                        </p:tgtEl>
                                      </p:cBhvr>
                                      <p:from x="100000" y="100000"/>
                                      <p:to x="80000" y="100000"/>
                                    </p:animScale>
                                    <p:anim by="(#ppt_h/3+#ppt_w*0.1)" calcmode="lin" valueType="num">
                                      <p:cBhvr additive="sum">
                                        <p:cTn id="24" dur="200" decel="100000" autoRev="1" fill="hold">
                                          <p:stCondLst>
                                            <p:cond delay="600"/>
                                          </p:stCondLst>
                                        </p:cTn>
                                        <p:tgtEl>
                                          <p:spTgt spid="43010">
                                            <p:txEl>
                                              <p:pRg st="2" end="2"/>
                                            </p:txEl>
                                          </p:spTgt>
                                        </p:tgtEl>
                                        <p:attrNameLst>
                                          <p:attrName>ppt_x</p:attrName>
                                        </p:attrNameLst>
                                      </p:cBhvr>
                                    </p:anim>
                                  </p:childTnLst>
                                </p:cTn>
                              </p:par>
                              <p:par>
                                <p:cTn id="25" presetID="34" presetClass="entr" presetSubtype="0" fill="hold" nodeType="withEffect">
                                  <p:stCondLst>
                                    <p:cond delay="0"/>
                                  </p:stCondLst>
                                  <p:childTnLst>
                                    <p:set>
                                      <p:cBhvr>
                                        <p:cTn id="26" dur="1" fill="hold">
                                          <p:stCondLst>
                                            <p:cond delay="0"/>
                                          </p:stCondLst>
                                        </p:cTn>
                                        <p:tgtEl>
                                          <p:spTgt spid="43010">
                                            <p:txEl>
                                              <p:pRg st="3" end="3"/>
                                            </p:txEl>
                                          </p:spTgt>
                                        </p:tgtEl>
                                        <p:attrNameLst>
                                          <p:attrName>style.visibility</p:attrName>
                                        </p:attrNameLst>
                                      </p:cBhvr>
                                      <p:to>
                                        <p:strVal val="visible"/>
                                      </p:to>
                                    </p:set>
                                    <p:anim from="(-#ppt_w/2)" to="(#ppt_x)" calcmode="lin" valueType="num">
                                      <p:cBhvr>
                                        <p:cTn id="27" dur="600" fill="hold">
                                          <p:stCondLst>
                                            <p:cond delay="0"/>
                                          </p:stCondLst>
                                        </p:cTn>
                                        <p:tgtEl>
                                          <p:spTgt spid="43010">
                                            <p:txEl>
                                              <p:pRg st="3" end="3"/>
                                            </p:txEl>
                                          </p:spTgt>
                                        </p:tgtEl>
                                        <p:attrNameLst>
                                          <p:attrName>ppt_x</p:attrName>
                                        </p:attrNameLst>
                                      </p:cBhvr>
                                    </p:anim>
                                    <p:anim from="0" to="-1.0" calcmode="lin" valueType="num">
                                      <p:cBhvr>
                                        <p:cTn id="28" dur="200" decel="50000" autoRev="1" fill="hold">
                                          <p:stCondLst>
                                            <p:cond delay="600"/>
                                          </p:stCondLst>
                                        </p:cTn>
                                        <p:tgtEl>
                                          <p:spTgt spid="43010">
                                            <p:txEl>
                                              <p:pRg st="3" end="3"/>
                                            </p:txEl>
                                          </p:spTgt>
                                        </p:tgtEl>
                                        <p:attrNameLst>
                                          <p:attrName>xshear</p:attrName>
                                        </p:attrNameLst>
                                      </p:cBhvr>
                                    </p:anim>
                                    <p:animScale>
                                      <p:cBhvr>
                                        <p:cTn id="29" dur="200" decel="100000" autoRev="1" fill="hold">
                                          <p:stCondLst>
                                            <p:cond delay="600"/>
                                          </p:stCondLst>
                                        </p:cTn>
                                        <p:tgtEl>
                                          <p:spTgt spid="43010">
                                            <p:txEl>
                                              <p:pRg st="3" end="3"/>
                                            </p:txEl>
                                          </p:spTgt>
                                        </p:tgtEl>
                                      </p:cBhvr>
                                      <p:from x="100000" y="100000"/>
                                      <p:to x="80000" y="100000"/>
                                    </p:animScale>
                                    <p:anim by="(#ppt_h/3+#ppt_w*0.1)" calcmode="lin" valueType="num">
                                      <p:cBhvr additive="sum">
                                        <p:cTn id="30" dur="200" decel="100000" autoRev="1" fill="hold">
                                          <p:stCondLst>
                                            <p:cond delay="600"/>
                                          </p:stCondLst>
                                        </p:cTn>
                                        <p:tgtEl>
                                          <p:spTgt spid="43010">
                                            <p:txEl>
                                              <p:pRg st="3" end="3"/>
                                            </p:txEl>
                                          </p:spTgt>
                                        </p:tgtEl>
                                        <p:attrNameLst>
                                          <p:attrName>ppt_x</p:attrName>
                                        </p:attrNameLst>
                                      </p:cBhvr>
                                    </p:anim>
                                  </p:childTnLst>
                                </p:cTn>
                              </p:par>
                              <p:par>
                                <p:cTn id="31" presetID="34" presetClass="entr" presetSubtype="0" fill="hold" nodeType="withEffect">
                                  <p:stCondLst>
                                    <p:cond delay="0"/>
                                  </p:stCondLst>
                                  <p:childTnLst>
                                    <p:set>
                                      <p:cBhvr>
                                        <p:cTn id="32" dur="1" fill="hold">
                                          <p:stCondLst>
                                            <p:cond delay="0"/>
                                          </p:stCondLst>
                                        </p:cTn>
                                        <p:tgtEl>
                                          <p:spTgt spid="43010">
                                            <p:txEl>
                                              <p:pRg st="4" end="4"/>
                                            </p:txEl>
                                          </p:spTgt>
                                        </p:tgtEl>
                                        <p:attrNameLst>
                                          <p:attrName>style.visibility</p:attrName>
                                        </p:attrNameLst>
                                      </p:cBhvr>
                                      <p:to>
                                        <p:strVal val="visible"/>
                                      </p:to>
                                    </p:set>
                                    <p:anim from="(-#ppt_w/2)" to="(#ppt_x)" calcmode="lin" valueType="num">
                                      <p:cBhvr>
                                        <p:cTn id="33" dur="600" fill="hold">
                                          <p:stCondLst>
                                            <p:cond delay="0"/>
                                          </p:stCondLst>
                                        </p:cTn>
                                        <p:tgtEl>
                                          <p:spTgt spid="43010">
                                            <p:txEl>
                                              <p:pRg st="4" end="4"/>
                                            </p:txEl>
                                          </p:spTgt>
                                        </p:tgtEl>
                                        <p:attrNameLst>
                                          <p:attrName>ppt_x</p:attrName>
                                        </p:attrNameLst>
                                      </p:cBhvr>
                                    </p:anim>
                                    <p:anim from="0" to="-1.0" calcmode="lin" valueType="num">
                                      <p:cBhvr>
                                        <p:cTn id="34" dur="200" decel="50000" autoRev="1" fill="hold">
                                          <p:stCondLst>
                                            <p:cond delay="600"/>
                                          </p:stCondLst>
                                        </p:cTn>
                                        <p:tgtEl>
                                          <p:spTgt spid="43010">
                                            <p:txEl>
                                              <p:pRg st="4" end="4"/>
                                            </p:txEl>
                                          </p:spTgt>
                                        </p:tgtEl>
                                        <p:attrNameLst>
                                          <p:attrName>xshear</p:attrName>
                                        </p:attrNameLst>
                                      </p:cBhvr>
                                    </p:anim>
                                    <p:animScale>
                                      <p:cBhvr>
                                        <p:cTn id="35" dur="200" decel="100000" autoRev="1" fill="hold">
                                          <p:stCondLst>
                                            <p:cond delay="600"/>
                                          </p:stCondLst>
                                        </p:cTn>
                                        <p:tgtEl>
                                          <p:spTgt spid="43010">
                                            <p:txEl>
                                              <p:pRg st="4" end="4"/>
                                            </p:txEl>
                                          </p:spTgt>
                                        </p:tgtEl>
                                      </p:cBhvr>
                                      <p:from x="100000" y="100000"/>
                                      <p:to x="80000" y="100000"/>
                                    </p:animScale>
                                    <p:anim by="(#ppt_h/3+#ppt_w*0.1)" calcmode="lin" valueType="num">
                                      <p:cBhvr additive="sum">
                                        <p:cTn id="36" dur="200" decel="100000" autoRev="1" fill="hold">
                                          <p:stCondLst>
                                            <p:cond delay="600"/>
                                          </p:stCondLst>
                                        </p:cTn>
                                        <p:tgtEl>
                                          <p:spTgt spid="43010">
                                            <p:txEl>
                                              <p:pRg st="4" end="4"/>
                                            </p:txEl>
                                          </p:spTgt>
                                        </p:tgtEl>
                                        <p:attrNameLst>
                                          <p:attrName>ppt_x</p:attrName>
                                        </p:attrNameLst>
                                      </p:cBhvr>
                                    </p:anim>
                                  </p:childTnLst>
                                </p:cTn>
                              </p:par>
                              <p:par>
                                <p:cTn id="37" presetID="34" presetClass="entr" presetSubtype="0" fill="hold" nodeType="withEffect">
                                  <p:stCondLst>
                                    <p:cond delay="0"/>
                                  </p:stCondLst>
                                  <p:childTnLst>
                                    <p:set>
                                      <p:cBhvr>
                                        <p:cTn id="38" dur="1" fill="hold">
                                          <p:stCondLst>
                                            <p:cond delay="0"/>
                                          </p:stCondLst>
                                        </p:cTn>
                                        <p:tgtEl>
                                          <p:spTgt spid="43010">
                                            <p:txEl>
                                              <p:pRg st="5" end="5"/>
                                            </p:txEl>
                                          </p:spTgt>
                                        </p:tgtEl>
                                        <p:attrNameLst>
                                          <p:attrName>style.visibility</p:attrName>
                                        </p:attrNameLst>
                                      </p:cBhvr>
                                      <p:to>
                                        <p:strVal val="visible"/>
                                      </p:to>
                                    </p:set>
                                    <p:anim from="(-#ppt_w/2)" to="(#ppt_x)" calcmode="lin" valueType="num">
                                      <p:cBhvr>
                                        <p:cTn id="39" dur="600" fill="hold">
                                          <p:stCondLst>
                                            <p:cond delay="0"/>
                                          </p:stCondLst>
                                        </p:cTn>
                                        <p:tgtEl>
                                          <p:spTgt spid="43010">
                                            <p:txEl>
                                              <p:pRg st="5" end="5"/>
                                            </p:txEl>
                                          </p:spTgt>
                                        </p:tgtEl>
                                        <p:attrNameLst>
                                          <p:attrName>ppt_x</p:attrName>
                                        </p:attrNameLst>
                                      </p:cBhvr>
                                    </p:anim>
                                    <p:anim from="0" to="-1.0" calcmode="lin" valueType="num">
                                      <p:cBhvr>
                                        <p:cTn id="40" dur="200" decel="50000" autoRev="1" fill="hold">
                                          <p:stCondLst>
                                            <p:cond delay="600"/>
                                          </p:stCondLst>
                                        </p:cTn>
                                        <p:tgtEl>
                                          <p:spTgt spid="43010">
                                            <p:txEl>
                                              <p:pRg st="5" end="5"/>
                                            </p:txEl>
                                          </p:spTgt>
                                        </p:tgtEl>
                                        <p:attrNameLst>
                                          <p:attrName>xshear</p:attrName>
                                        </p:attrNameLst>
                                      </p:cBhvr>
                                    </p:anim>
                                    <p:animScale>
                                      <p:cBhvr>
                                        <p:cTn id="41" dur="200" decel="100000" autoRev="1" fill="hold">
                                          <p:stCondLst>
                                            <p:cond delay="600"/>
                                          </p:stCondLst>
                                        </p:cTn>
                                        <p:tgtEl>
                                          <p:spTgt spid="43010">
                                            <p:txEl>
                                              <p:pRg st="5" end="5"/>
                                            </p:txEl>
                                          </p:spTgt>
                                        </p:tgtEl>
                                      </p:cBhvr>
                                      <p:from x="100000" y="100000"/>
                                      <p:to x="80000" y="100000"/>
                                    </p:animScale>
                                    <p:anim by="(#ppt_h/3+#ppt_w*0.1)" calcmode="lin" valueType="num">
                                      <p:cBhvr additive="sum">
                                        <p:cTn id="42" dur="200" decel="100000" autoRev="1" fill="hold">
                                          <p:stCondLst>
                                            <p:cond delay="600"/>
                                          </p:stCondLst>
                                        </p:cTn>
                                        <p:tgtEl>
                                          <p:spTgt spid="43010">
                                            <p:txEl>
                                              <p:pRg st="5" end="5"/>
                                            </p:txEl>
                                          </p:spTgt>
                                        </p:tgtEl>
                                        <p:attrNameLst>
                                          <p:attrName>ppt_x</p:attrName>
                                        </p:attrNameLst>
                                      </p:cBhvr>
                                    </p:anim>
                                  </p:childTnLst>
                                </p:cTn>
                              </p:par>
                              <p:par>
                                <p:cTn id="43" presetID="34" presetClass="entr" presetSubtype="0" fill="hold" nodeType="withEffect">
                                  <p:stCondLst>
                                    <p:cond delay="0"/>
                                  </p:stCondLst>
                                  <p:childTnLst>
                                    <p:set>
                                      <p:cBhvr>
                                        <p:cTn id="44" dur="1" fill="hold">
                                          <p:stCondLst>
                                            <p:cond delay="0"/>
                                          </p:stCondLst>
                                        </p:cTn>
                                        <p:tgtEl>
                                          <p:spTgt spid="43010">
                                            <p:txEl>
                                              <p:pRg st="6" end="6"/>
                                            </p:txEl>
                                          </p:spTgt>
                                        </p:tgtEl>
                                        <p:attrNameLst>
                                          <p:attrName>style.visibility</p:attrName>
                                        </p:attrNameLst>
                                      </p:cBhvr>
                                      <p:to>
                                        <p:strVal val="visible"/>
                                      </p:to>
                                    </p:set>
                                    <p:anim from="(-#ppt_w/2)" to="(#ppt_x)" calcmode="lin" valueType="num">
                                      <p:cBhvr>
                                        <p:cTn id="45" dur="600" fill="hold">
                                          <p:stCondLst>
                                            <p:cond delay="0"/>
                                          </p:stCondLst>
                                        </p:cTn>
                                        <p:tgtEl>
                                          <p:spTgt spid="43010">
                                            <p:txEl>
                                              <p:pRg st="6" end="6"/>
                                            </p:txEl>
                                          </p:spTgt>
                                        </p:tgtEl>
                                        <p:attrNameLst>
                                          <p:attrName>ppt_x</p:attrName>
                                        </p:attrNameLst>
                                      </p:cBhvr>
                                    </p:anim>
                                    <p:anim from="0" to="-1.0" calcmode="lin" valueType="num">
                                      <p:cBhvr>
                                        <p:cTn id="46" dur="200" decel="50000" autoRev="1" fill="hold">
                                          <p:stCondLst>
                                            <p:cond delay="600"/>
                                          </p:stCondLst>
                                        </p:cTn>
                                        <p:tgtEl>
                                          <p:spTgt spid="43010">
                                            <p:txEl>
                                              <p:pRg st="6" end="6"/>
                                            </p:txEl>
                                          </p:spTgt>
                                        </p:tgtEl>
                                        <p:attrNameLst>
                                          <p:attrName>xshear</p:attrName>
                                        </p:attrNameLst>
                                      </p:cBhvr>
                                    </p:anim>
                                    <p:animScale>
                                      <p:cBhvr>
                                        <p:cTn id="47" dur="200" decel="100000" autoRev="1" fill="hold">
                                          <p:stCondLst>
                                            <p:cond delay="600"/>
                                          </p:stCondLst>
                                        </p:cTn>
                                        <p:tgtEl>
                                          <p:spTgt spid="43010">
                                            <p:txEl>
                                              <p:pRg st="6" end="6"/>
                                            </p:txEl>
                                          </p:spTgt>
                                        </p:tgtEl>
                                      </p:cBhvr>
                                      <p:from x="100000" y="100000"/>
                                      <p:to x="80000" y="100000"/>
                                    </p:animScale>
                                    <p:anim by="(#ppt_h/3+#ppt_w*0.1)" calcmode="lin" valueType="num">
                                      <p:cBhvr additive="sum">
                                        <p:cTn id="48" dur="200" decel="100000" autoRev="1" fill="hold">
                                          <p:stCondLst>
                                            <p:cond delay="600"/>
                                          </p:stCondLst>
                                        </p:cTn>
                                        <p:tgtEl>
                                          <p:spTgt spid="43010">
                                            <p:txEl>
                                              <p:pRg st="6" end="6"/>
                                            </p:txEl>
                                          </p:spTgt>
                                        </p:tgtEl>
                                        <p:attrNameLst>
                                          <p:attrName>ppt_x</p:attrName>
                                        </p:attrNameLst>
                                      </p:cBhvr>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34" presetClass="entr" presetSubtype="0" fill="hold" nodeType="clickEffect">
                                  <p:stCondLst>
                                    <p:cond delay="0"/>
                                  </p:stCondLst>
                                  <p:childTnLst>
                                    <p:set>
                                      <p:cBhvr>
                                        <p:cTn id="52" dur="1" fill="hold">
                                          <p:stCondLst>
                                            <p:cond delay="0"/>
                                          </p:stCondLst>
                                        </p:cTn>
                                        <p:tgtEl>
                                          <p:spTgt spid="43011">
                                            <p:txEl>
                                              <p:pRg st="0" end="0"/>
                                            </p:txEl>
                                          </p:spTgt>
                                        </p:tgtEl>
                                        <p:attrNameLst>
                                          <p:attrName>style.visibility</p:attrName>
                                        </p:attrNameLst>
                                      </p:cBhvr>
                                      <p:to>
                                        <p:strVal val="visible"/>
                                      </p:to>
                                    </p:set>
                                    <p:anim from="(-#ppt_w/2)" to="(#ppt_x)" calcmode="lin" valueType="num">
                                      <p:cBhvr>
                                        <p:cTn id="53" dur="600" fill="hold">
                                          <p:stCondLst>
                                            <p:cond delay="0"/>
                                          </p:stCondLst>
                                        </p:cTn>
                                        <p:tgtEl>
                                          <p:spTgt spid="43011">
                                            <p:txEl>
                                              <p:pRg st="0" end="0"/>
                                            </p:txEl>
                                          </p:spTgt>
                                        </p:tgtEl>
                                        <p:attrNameLst>
                                          <p:attrName>ppt_x</p:attrName>
                                        </p:attrNameLst>
                                      </p:cBhvr>
                                    </p:anim>
                                    <p:anim from="0" to="-1.0" calcmode="lin" valueType="num">
                                      <p:cBhvr>
                                        <p:cTn id="54" dur="200" decel="50000" autoRev="1" fill="hold">
                                          <p:stCondLst>
                                            <p:cond delay="600"/>
                                          </p:stCondLst>
                                        </p:cTn>
                                        <p:tgtEl>
                                          <p:spTgt spid="43011">
                                            <p:txEl>
                                              <p:pRg st="0" end="0"/>
                                            </p:txEl>
                                          </p:spTgt>
                                        </p:tgtEl>
                                        <p:attrNameLst>
                                          <p:attrName>xshear</p:attrName>
                                        </p:attrNameLst>
                                      </p:cBhvr>
                                    </p:anim>
                                    <p:animScale>
                                      <p:cBhvr>
                                        <p:cTn id="55" dur="200" decel="100000" autoRev="1" fill="hold">
                                          <p:stCondLst>
                                            <p:cond delay="600"/>
                                          </p:stCondLst>
                                        </p:cTn>
                                        <p:tgtEl>
                                          <p:spTgt spid="43011">
                                            <p:txEl>
                                              <p:pRg st="0" end="0"/>
                                            </p:txEl>
                                          </p:spTgt>
                                        </p:tgtEl>
                                      </p:cBhvr>
                                      <p:from x="100000" y="100000"/>
                                      <p:to x="80000" y="100000"/>
                                    </p:animScale>
                                    <p:anim by="(#ppt_h/3+#ppt_w*0.1)" calcmode="lin" valueType="num">
                                      <p:cBhvr additive="sum">
                                        <p:cTn id="56" dur="200" decel="100000" autoRev="1" fill="hold">
                                          <p:stCondLst>
                                            <p:cond delay="600"/>
                                          </p:stCondLst>
                                        </p:cTn>
                                        <p:tgtEl>
                                          <p:spTgt spid="43011">
                                            <p:txEl>
                                              <p:pRg st="0" end="0"/>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1866900" y="330200"/>
            <a:ext cx="4800600" cy="685800"/>
          </a:xfrm>
        </p:spPr>
        <p:txBody>
          <a:bodyPr/>
          <a:lstStyle/>
          <a:p>
            <a:r>
              <a:rPr lang="en-US" sz="2400" b="1" smtClean="0">
                <a:solidFill>
                  <a:srgbClr val="CC00CC"/>
                </a:solidFill>
              </a:rPr>
              <a:t>TẬP LÀM VĂN</a:t>
            </a:r>
          </a:p>
        </p:txBody>
      </p:sp>
      <p:sp>
        <p:nvSpPr>
          <p:cNvPr id="6147" name="Rectangle 3"/>
          <p:cNvSpPr>
            <a:spLocks noGrp="1" noChangeArrowheads="1"/>
          </p:cNvSpPr>
          <p:nvPr>
            <p:ph type="subTitle" idx="1"/>
          </p:nvPr>
        </p:nvSpPr>
        <p:spPr>
          <a:xfrm>
            <a:off x="635000" y="952500"/>
            <a:ext cx="8229600" cy="838200"/>
          </a:xfrm>
        </p:spPr>
        <p:txBody>
          <a:bodyPr/>
          <a:lstStyle/>
          <a:p>
            <a:r>
              <a:rPr lang="en-US" sz="2800" smtClean="0">
                <a:solidFill>
                  <a:srgbClr val="FF0000"/>
                </a:solidFill>
              </a:rPr>
              <a:t>Luyện tập trao đổi ý kiến với người thân</a:t>
            </a:r>
          </a:p>
        </p:txBody>
      </p:sp>
      <p:sp>
        <p:nvSpPr>
          <p:cNvPr id="45061" name="Text Box 5"/>
          <p:cNvSpPr txBox="1">
            <a:spLocks noChangeArrowheads="1"/>
          </p:cNvSpPr>
          <p:nvPr/>
        </p:nvSpPr>
        <p:spPr bwMode="auto">
          <a:xfrm>
            <a:off x="0" y="3886200"/>
            <a:ext cx="3429000" cy="400050"/>
          </a:xfrm>
          <a:prstGeom prst="rect">
            <a:avLst/>
          </a:prstGeom>
          <a:noFill/>
          <a:ln w="9525">
            <a:noFill/>
            <a:miter lim="800000"/>
            <a:headEnd/>
            <a:tailEnd/>
          </a:ln>
        </p:spPr>
        <p:txBody>
          <a:bodyPr>
            <a:spAutoFit/>
          </a:bodyPr>
          <a:lstStyle/>
          <a:p>
            <a:pPr eaLnBrk="0" hangingPunct="0"/>
            <a:r>
              <a:rPr lang="nl-NL" sz="1600" b="0">
                <a:solidFill>
                  <a:srgbClr val="CC00CC"/>
                </a:solidFill>
              </a:rPr>
              <a:t>- </a:t>
            </a:r>
            <a:r>
              <a:rPr lang="nl-NL" sz="2000" b="0">
                <a:solidFill>
                  <a:srgbClr val="CC00CC"/>
                </a:solidFill>
              </a:rPr>
              <a:t>Nội dung trao đổi là gì ? </a:t>
            </a:r>
            <a:endParaRPr lang="en-US" sz="2000" b="0">
              <a:solidFill>
                <a:srgbClr val="CC00CC"/>
              </a:solidFill>
            </a:endParaRPr>
          </a:p>
        </p:txBody>
      </p:sp>
      <p:sp>
        <p:nvSpPr>
          <p:cNvPr id="45062" name="Text Box 6"/>
          <p:cNvSpPr txBox="1">
            <a:spLocks noChangeArrowheads="1"/>
          </p:cNvSpPr>
          <p:nvPr/>
        </p:nvSpPr>
        <p:spPr bwMode="auto">
          <a:xfrm>
            <a:off x="0" y="4343400"/>
            <a:ext cx="3505200" cy="400050"/>
          </a:xfrm>
          <a:prstGeom prst="rect">
            <a:avLst/>
          </a:prstGeom>
          <a:noFill/>
          <a:ln w="9525">
            <a:noFill/>
            <a:miter lim="800000"/>
            <a:headEnd/>
            <a:tailEnd/>
          </a:ln>
        </p:spPr>
        <p:txBody>
          <a:bodyPr>
            <a:spAutoFit/>
          </a:bodyPr>
          <a:lstStyle/>
          <a:p>
            <a:pPr eaLnBrk="0" hangingPunct="0">
              <a:spcBef>
                <a:spcPct val="50000"/>
              </a:spcBef>
            </a:pPr>
            <a:r>
              <a:rPr lang="nl-NL" sz="2000" b="0">
                <a:solidFill>
                  <a:srgbClr val="CC00CC"/>
                </a:solidFill>
              </a:rPr>
              <a:t>- Đối tượng trao đổi là ai ? </a:t>
            </a:r>
            <a:endParaRPr lang="en-US" sz="2000" b="0">
              <a:solidFill>
                <a:srgbClr val="CC00CC"/>
              </a:solidFill>
            </a:endParaRPr>
          </a:p>
        </p:txBody>
      </p:sp>
      <p:sp>
        <p:nvSpPr>
          <p:cNvPr id="45063" name="Text Box 7"/>
          <p:cNvSpPr txBox="1">
            <a:spLocks noChangeArrowheads="1"/>
          </p:cNvSpPr>
          <p:nvPr/>
        </p:nvSpPr>
        <p:spPr bwMode="auto">
          <a:xfrm>
            <a:off x="0" y="4800600"/>
            <a:ext cx="8991600" cy="400050"/>
          </a:xfrm>
          <a:prstGeom prst="rect">
            <a:avLst/>
          </a:prstGeom>
          <a:noFill/>
          <a:ln w="9525">
            <a:noFill/>
            <a:miter lim="800000"/>
            <a:headEnd/>
            <a:tailEnd/>
          </a:ln>
        </p:spPr>
        <p:txBody>
          <a:bodyPr>
            <a:spAutoFit/>
          </a:bodyPr>
          <a:lstStyle/>
          <a:p>
            <a:pPr eaLnBrk="0" hangingPunct="0">
              <a:spcBef>
                <a:spcPct val="50000"/>
              </a:spcBef>
            </a:pPr>
            <a:r>
              <a:rPr lang="nl-NL" sz="2000" b="0">
                <a:solidFill>
                  <a:srgbClr val="CC00CC"/>
                </a:solidFill>
              </a:rPr>
              <a:t>- Mục đích trao đổi để làm gì ?  </a:t>
            </a:r>
            <a:endParaRPr lang="en-US" sz="2000" b="0">
              <a:solidFill>
                <a:srgbClr val="CC00CC"/>
              </a:solidFill>
            </a:endParaRPr>
          </a:p>
        </p:txBody>
      </p:sp>
      <p:sp>
        <p:nvSpPr>
          <p:cNvPr id="45064" name="Text Box 8"/>
          <p:cNvSpPr txBox="1">
            <a:spLocks noChangeArrowheads="1"/>
          </p:cNvSpPr>
          <p:nvPr/>
        </p:nvSpPr>
        <p:spPr bwMode="auto">
          <a:xfrm>
            <a:off x="0" y="5410200"/>
            <a:ext cx="4038600" cy="708025"/>
          </a:xfrm>
          <a:prstGeom prst="rect">
            <a:avLst/>
          </a:prstGeom>
          <a:noFill/>
          <a:ln w="9525">
            <a:noFill/>
            <a:miter lim="800000"/>
            <a:headEnd/>
            <a:tailEnd/>
          </a:ln>
        </p:spPr>
        <p:txBody>
          <a:bodyPr>
            <a:spAutoFit/>
          </a:bodyPr>
          <a:lstStyle/>
          <a:p>
            <a:pPr eaLnBrk="0" hangingPunct="0"/>
            <a:r>
              <a:rPr lang="nl-NL" sz="1600" b="0">
                <a:solidFill>
                  <a:srgbClr val="000000"/>
                </a:solidFill>
              </a:rPr>
              <a:t>- </a:t>
            </a:r>
            <a:r>
              <a:rPr lang="nl-NL" sz="2000" b="0">
                <a:solidFill>
                  <a:srgbClr val="CC00CC"/>
                </a:solidFill>
              </a:rPr>
              <a:t>Hình thức trao đổi thế nào ?</a:t>
            </a:r>
          </a:p>
          <a:p>
            <a:pPr eaLnBrk="0" hangingPunct="0"/>
            <a:r>
              <a:rPr lang="nl-NL" sz="2000" b="0">
                <a:solidFill>
                  <a:srgbClr val="CC00CC"/>
                </a:solidFill>
              </a:rPr>
              <a:t>                                              </a:t>
            </a:r>
            <a:endParaRPr lang="en-US" sz="2000" b="0">
              <a:solidFill>
                <a:srgbClr val="CC00CC"/>
              </a:solidFill>
            </a:endParaRPr>
          </a:p>
        </p:txBody>
      </p:sp>
      <p:sp>
        <p:nvSpPr>
          <p:cNvPr id="6152" name="Text Box 9"/>
          <p:cNvSpPr txBox="1">
            <a:spLocks noChangeArrowheads="1"/>
          </p:cNvSpPr>
          <p:nvPr/>
        </p:nvSpPr>
        <p:spPr bwMode="auto">
          <a:xfrm>
            <a:off x="381000" y="1524000"/>
            <a:ext cx="8763000" cy="2862263"/>
          </a:xfrm>
          <a:prstGeom prst="rect">
            <a:avLst/>
          </a:prstGeom>
          <a:noFill/>
          <a:ln w="9525">
            <a:noFill/>
            <a:miter lim="800000"/>
            <a:headEnd/>
            <a:tailEnd/>
          </a:ln>
        </p:spPr>
        <p:txBody>
          <a:bodyPr>
            <a:spAutoFit/>
          </a:bodyPr>
          <a:lstStyle/>
          <a:p>
            <a:pPr eaLnBrk="0" hangingPunct="0"/>
            <a:r>
              <a:rPr lang="en-US" b="0" u="sng">
                <a:solidFill>
                  <a:srgbClr val="0033CC"/>
                </a:solidFill>
              </a:rPr>
              <a:t>Đề bài:</a:t>
            </a:r>
          </a:p>
          <a:p>
            <a:pPr eaLnBrk="0" hangingPunct="0"/>
            <a:r>
              <a:rPr lang="en-US" b="0">
                <a:solidFill>
                  <a:srgbClr val="0033CC"/>
                </a:solidFill>
              </a:rPr>
              <a:t>Em có nguyện vọng học thêm một môn năng khiếu(họa, nhạc, võ thuật…). Trước khi nói với bố mẹ, em muốn trao đổi với anh(chị) để anh(chị) hiểu và ủng hộ nguyện vọng của em.</a:t>
            </a:r>
          </a:p>
          <a:p>
            <a:pPr eaLnBrk="0" hangingPunct="0"/>
            <a:r>
              <a:rPr lang="en-US" b="0">
                <a:solidFill>
                  <a:srgbClr val="0033CC"/>
                </a:solidFill>
              </a:rPr>
              <a:t>Hãy cùng bạn đóng vai em và anh (chị) để thực hiện cuộc trao đổi.</a:t>
            </a:r>
          </a:p>
          <a:p>
            <a:pPr eaLnBrk="0" hangingPunct="0">
              <a:spcBef>
                <a:spcPct val="50000"/>
              </a:spcBef>
            </a:pPr>
            <a:endParaRPr lang="en-US" b="0">
              <a:solidFill>
                <a:srgbClr val="0033CC"/>
              </a:solidFill>
            </a:endParaRPr>
          </a:p>
        </p:txBody>
      </p:sp>
      <p:sp>
        <p:nvSpPr>
          <p:cNvPr id="45066" name="Text Box 10"/>
          <p:cNvSpPr txBox="1">
            <a:spLocks noChangeArrowheads="1"/>
          </p:cNvSpPr>
          <p:nvPr/>
        </p:nvSpPr>
        <p:spPr bwMode="auto">
          <a:xfrm>
            <a:off x="0" y="5943600"/>
            <a:ext cx="4648200" cy="400050"/>
          </a:xfrm>
          <a:prstGeom prst="rect">
            <a:avLst/>
          </a:prstGeom>
          <a:noFill/>
          <a:ln w="9525">
            <a:noFill/>
            <a:miter lim="800000"/>
            <a:headEnd/>
            <a:tailEnd/>
          </a:ln>
        </p:spPr>
        <p:txBody>
          <a:bodyPr>
            <a:spAutoFit/>
          </a:bodyPr>
          <a:lstStyle/>
          <a:p>
            <a:pPr eaLnBrk="0" hangingPunct="0">
              <a:spcBef>
                <a:spcPct val="50000"/>
              </a:spcBef>
            </a:pPr>
            <a:r>
              <a:rPr lang="en-US" sz="2000" b="0">
                <a:solidFill>
                  <a:srgbClr val="0033CC"/>
                </a:solidFill>
              </a:rPr>
              <a:t>-</a:t>
            </a:r>
            <a:r>
              <a:rPr lang="en-US" sz="2000" b="0">
                <a:solidFill>
                  <a:srgbClr val="CC00CC"/>
                </a:solidFill>
              </a:rPr>
              <a:t>Khi trao đổi em cần chú ý điều gì?</a:t>
            </a:r>
          </a:p>
        </p:txBody>
      </p:sp>
      <p:sp>
        <p:nvSpPr>
          <p:cNvPr id="45067" name="Text Box 11"/>
          <p:cNvSpPr txBox="1">
            <a:spLocks noChangeArrowheads="1"/>
          </p:cNvSpPr>
          <p:nvPr/>
        </p:nvSpPr>
        <p:spPr bwMode="auto">
          <a:xfrm>
            <a:off x="3352800" y="3886200"/>
            <a:ext cx="5791200" cy="400050"/>
          </a:xfrm>
          <a:prstGeom prst="rect">
            <a:avLst/>
          </a:prstGeom>
          <a:noFill/>
          <a:ln w="9525">
            <a:noFill/>
            <a:miter lim="800000"/>
            <a:headEnd/>
            <a:tailEnd/>
          </a:ln>
        </p:spPr>
        <p:txBody>
          <a:bodyPr>
            <a:spAutoFit/>
          </a:bodyPr>
          <a:lstStyle/>
          <a:p>
            <a:pPr eaLnBrk="0" hangingPunct="0">
              <a:spcBef>
                <a:spcPct val="50000"/>
              </a:spcBef>
            </a:pPr>
            <a:r>
              <a:rPr lang="en-US" sz="2000" b="0">
                <a:solidFill>
                  <a:srgbClr val="660066"/>
                </a:solidFill>
              </a:rPr>
              <a:t>(Về nguyện vọng học môn năng khiếu)</a:t>
            </a:r>
          </a:p>
        </p:txBody>
      </p:sp>
      <p:sp>
        <p:nvSpPr>
          <p:cNvPr id="45068" name="Text Box 12"/>
          <p:cNvSpPr txBox="1">
            <a:spLocks noChangeArrowheads="1"/>
          </p:cNvSpPr>
          <p:nvPr/>
        </p:nvSpPr>
        <p:spPr bwMode="auto">
          <a:xfrm>
            <a:off x="3886200" y="4724400"/>
            <a:ext cx="5029200" cy="708025"/>
          </a:xfrm>
          <a:prstGeom prst="rect">
            <a:avLst/>
          </a:prstGeom>
          <a:noFill/>
          <a:ln w="9525">
            <a:noFill/>
            <a:miter lim="800000"/>
            <a:headEnd/>
            <a:tailEnd/>
          </a:ln>
        </p:spPr>
        <p:txBody>
          <a:bodyPr>
            <a:spAutoFit/>
          </a:bodyPr>
          <a:lstStyle/>
          <a:p>
            <a:pPr eaLnBrk="0" hangingPunct="0">
              <a:spcBef>
                <a:spcPct val="50000"/>
              </a:spcBef>
            </a:pPr>
            <a:r>
              <a:rPr lang="en-US" sz="2000" b="0">
                <a:solidFill>
                  <a:srgbClr val="660066"/>
                </a:solidFill>
              </a:rPr>
              <a:t>(Làm cho anh (chị )hiểu rõ nguyện vọng, giải đáp thắc mắc của anh(chị))</a:t>
            </a:r>
          </a:p>
        </p:txBody>
      </p:sp>
      <p:sp>
        <p:nvSpPr>
          <p:cNvPr id="45069" name="Text Box 13"/>
          <p:cNvSpPr txBox="1">
            <a:spLocks noChangeArrowheads="1"/>
          </p:cNvSpPr>
          <p:nvPr/>
        </p:nvSpPr>
        <p:spPr bwMode="auto">
          <a:xfrm>
            <a:off x="3657600" y="5486400"/>
            <a:ext cx="5791200" cy="400050"/>
          </a:xfrm>
          <a:prstGeom prst="rect">
            <a:avLst/>
          </a:prstGeom>
          <a:noFill/>
          <a:ln w="9525">
            <a:noFill/>
            <a:miter lim="800000"/>
            <a:headEnd/>
            <a:tailEnd/>
          </a:ln>
        </p:spPr>
        <p:txBody>
          <a:bodyPr>
            <a:spAutoFit/>
          </a:bodyPr>
          <a:lstStyle/>
          <a:p>
            <a:pPr eaLnBrk="0" hangingPunct="0">
              <a:spcBef>
                <a:spcPct val="50000"/>
              </a:spcBef>
            </a:pPr>
            <a:r>
              <a:rPr lang="en-US" sz="2000" b="0">
                <a:solidFill>
                  <a:srgbClr val="660066"/>
                </a:solidFill>
              </a:rPr>
              <a:t>(Em và bạn đóng vai trao đổi)</a:t>
            </a:r>
          </a:p>
        </p:txBody>
      </p:sp>
      <p:sp>
        <p:nvSpPr>
          <p:cNvPr id="45070" name="Text Box 14"/>
          <p:cNvSpPr txBox="1">
            <a:spLocks noChangeArrowheads="1"/>
          </p:cNvSpPr>
          <p:nvPr/>
        </p:nvSpPr>
        <p:spPr bwMode="auto">
          <a:xfrm>
            <a:off x="4343400" y="6035675"/>
            <a:ext cx="4267200" cy="708025"/>
          </a:xfrm>
          <a:prstGeom prst="rect">
            <a:avLst/>
          </a:prstGeom>
          <a:noFill/>
          <a:ln w="9525">
            <a:noFill/>
            <a:miter lim="800000"/>
            <a:headEnd/>
            <a:tailEnd/>
          </a:ln>
        </p:spPr>
        <p:txBody>
          <a:bodyPr>
            <a:spAutoFit/>
          </a:bodyPr>
          <a:lstStyle/>
          <a:p>
            <a:pPr eaLnBrk="0" hangingPunct="0">
              <a:spcBef>
                <a:spcPct val="50000"/>
              </a:spcBef>
            </a:pPr>
            <a:r>
              <a:rPr lang="en-US" sz="1800" b="0">
                <a:solidFill>
                  <a:srgbClr val="660066"/>
                </a:solidFill>
              </a:rPr>
              <a:t>  </a:t>
            </a:r>
            <a:r>
              <a:rPr lang="en-US" sz="2000" b="0">
                <a:solidFill>
                  <a:srgbClr val="660066"/>
                </a:solidFill>
              </a:rPr>
              <a:t>(Lời lẽ xưng hô, cử chỉ, điệu bộ hỗ trợ cho lời nói)</a:t>
            </a:r>
          </a:p>
        </p:txBody>
      </p:sp>
      <p:sp>
        <p:nvSpPr>
          <p:cNvPr id="45071" name="Text Box 15"/>
          <p:cNvSpPr txBox="1">
            <a:spLocks noChangeArrowheads="1"/>
          </p:cNvSpPr>
          <p:nvPr/>
        </p:nvSpPr>
        <p:spPr bwMode="auto">
          <a:xfrm>
            <a:off x="3352800" y="4343400"/>
            <a:ext cx="3124200" cy="400050"/>
          </a:xfrm>
          <a:prstGeom prst="rect">
            <a:avLst/>
          </a:prstGeom>
          <a:noFill/>
          <a:ln w="9525">
            <a:noFill/>
            <a:miter lim="800000"/>
            <a:headEnd/>
            <a:tailEnd/>
          </a:ln>
        </p:spPr>
        <p:txBody>
          <a:bodyPr>
            <a:spAutoFit/>
          </a:bodyPr>
          <a:lstStyle/>
          <a:p>
            <a:pPr eaLnBrk="0" hangingPunct="0">
              <a:spcBef>
                <a:spcPct val="50000"/>
              </a:spcBef>
            </a:pPr>
            <a:r>
              <a:rPr lang="en-US" sz="2000" b="0">
                <a:solidFill>
                  <a:srgbClr val="660066"/>
                </a:solidFill>
              </a:rPr>
              <a:t>(Anh hoặc chị của em)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nodeType="clickEffect">
                                  <p:stCondLst>
                                    <p:cond delay="0"/>
                                  </p:stCondLst>
                                  <p:childTnLst>
                                    <p:set>
                                      <p:cBhvr>
                                        <p:cTn id="6" dur="1" fill="hold">
                                          <p:stCondLst>
                                            <p:cond delay="0"/>
                                          </p:stCondLst>
                                        </p:cTn>
                                        <p:tgtEl>
                                          <p:spTgt spid="45061">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45061">
                                            <p:txEl>
                                              <p:pRg st="0" end="0"/>
                                            </p:txEl>
                                          </p:spTgt>
                                        </p:tgtEl>
                                        <p:attrNameLst>
                                          <p:attrName>ppt_x</p:attrName>
                                        </p:attrNameLst>
                                      </p:cBhvr>
                                    </p:anim>
                                    <p:anim from="0" to="-1.0" calcmode="lin" valueType="num">
                                      <p:cBhvr>
                                        <p:cTn id="8" dur="200" decel="50000" autoRev="1" fill="hold">
                                          <p:stCondLst>
                                            <p:cond delay="600"/>
                                          </p:stCondLst>
                                        </p:cTn>
                                        <p:tgtEl>
                                          <p:spTgt spid="45061">
                                            <p:txEl>
                                              <p:pRg st="0" end="0"/>
                                            </p:txEl>
                                          </p:spTgt>
                                        </p:tgtEl>
                                        <p:attrNameLst>
                                          <p:attrName>xshear</p:attrName>
                                        </p:attrNameLst>
                                      </p:cBhvr>
                                    </p:anim>
                                    <p:animScale>
                                      <p:cBhvr>
                                        <p:cTn id="9" dur="200" decel="100000" autoRev="1" fill="hold">
                                          <p:stCondLst>
                                            <p:cond delay="600"/>
                                          </p:stCondLst>
                                        </p:cTn>
                                        <p:tgtEl>
                                          <p:spTgt spid="45061">
                                            <p:txEl>
                                              <p:pRg st="0" end="0"/>
                                            </p:txEl>
                                          </p:spTgt>
                                        </p:tgtEl>
                                      </p:cBhvr>
                                      <p:from x="100000" y="100000"/>
                                      <p:to x="80000" y="100000"/>
                                    </p:animScale>
                                    <p:anim by="(#ppt_h/3+#ppt_w*0.1)" calcmode="lin" valueType="num">
                                      <p:cBhvr additive="sum">
                                        <p:cTn id="10" dur="200" decel="100000" autoRev="1" fill="hold">
                                          <p:stCondLst>
                                            <p:cond delay="600"/>
                                          </p:stCondLst>
                                        </p:cTn>
                                        <p:tgtEl>
                                          <p:spTgt spid="45061">
                                            <p:txEl>
                                              <p:pRg st="0" end="0"/>
                                            </p:txEl>
                                          </p:spTgt>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45067"/>
                                        </p:tgtEl>
                                        <p:attrNameLst>
                                          <p:attrName>style.visibility</p:attrName>
                                        </p:attrNameLst>
                                      </p:cBhvr>
                                      <p:to>
                                        <p:strVal val="visible"/>
                                      </p:to>
                                    </p:set>
                                    <p:anim from="(-#ppt_w/2)" to="(#ppt_x)" calcmode="lin" valueType="num">
                                      <p:cBhvr>
                                        <p:cTn id="15" dur="600" fill="hold">
                                          <p:stCondLst>
                                            <p:cond delay="0"/>
                                          </p:stCondLst>
                                        </p:cTn>
                                        <p:tgtEl>
                                          <p:spTgt spid="45067"/>
                                        </p:tgtEl>
                                        <p:attrNameLst>
                                          <p:attrName>ppt_x</p:attrName>
                                        </p:attrNameLst>
                                      </p:cBhvr>
                                    </p:anim>
                                    <p:anim from="0" to="-1.0" calcmode="lin" valueType="num">
                                      <p:cBhvr>
                                        <p:cTn id="16" dur="200" decel="50000" autoRev="1" fill="hold">
                                          <p:stCondLst>
                                            <p:cond delay="600"/>
                                          </p:stCondLst>
                                        </p:cTn>
                                        <p:tgtEl>
                                          <p:spTgt spid="45067"/>
                                        </p:tgtEl>
                                        <p:attrNameLst>
                                          <p:attrName>xshear</p:attrName>
                                        </p:attrNameLst>
                                      </p:cBhvr>
                                    </p:anim>
                                    <p:animScale>
                                      <p:cBhvr>
                                        <p:cTn id="17" dur="200" decel="100000" autoRev="1" fill="hold">
                                          <p:stCondLst>
                                            <p:cond delay="600"/>
                                          </p:stCondLst>
                                        </p:cTn>
                                        <p:tgtEl>
                                          <p:spTgt spid="45067"/>
                                        </p:tgtEl>
                                      </p:cBhvr>
                                      <p:from x="100000" y="100000"/>
                                      <p:to x="80000" y="100000"/>
                                    </p:animScale>
                                    <p:anim by="(#ppt_h/3+#ppt_w*0.1)" calcmode="lin" valueType="num">
                                      <p:cBhvr additive="sum">
                                        <p:cTn id="18" dur="200" decel="100000" autoRev="1" fill="hold">
                                          <p:stCondLst>
                                            <p:cond delay="600"/>
                                          </p:stCondLst>
                                        </p:cTn>
                                        <p:tgtEl>
                                          <p:spTgt spid="45067"/>
                                        </p:tgtEl>
                                        <p:attrNameLst>
                                          <p:attrName>ppt_x</p:attrName>
                                        </p:attrNameLst>
                                      </p:cBhvr>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4" presetClass="entr" presetSubtype="0" fill="hold" grpId="0" nodeType="clickEffect">
                                  <p:stCondLst>
                                    <p:cond delay="0"/>
                                  </p:stCondLst>
                                  <p:childTnLst>
                                    <p:set>
                                      <p:cBhvr>
                                        <p:cTn id="22" dur="1" fill="hold">
                                          <p:stCondLst>
                                            <p:cond delay="0"/>
                                          </p:stCondLst>
                                        </p:cTn>
                                        <p:tgtEl>
                                          <p:spTgt spid="45062"/>
                                        </p:tgtEl>
                                        <p:attrNameLst>
                                          <p:attrName>style.visibility</p:attrName>
                                        </p:attrNameLst>
                                      </p:cBhvr>
                                      <p:to>
                                        <p:strVal val="visible"/>
                                      </p:to>
                                    </p:set>
                                    <p:anim from="(-#ppt_w/2)" to="(#ppt_x)" calcmode="lin" valueType="num">
                                      <p:cBhvr>
                                        <p:cTn id="23" dur="600" fill="hold">
                                          <p:stCondLst>
                                            <p:cond delay="0"/>
                                          </p:stCondLst>
                                        </p:cTn>
                                        <p:tgtEl>
                                          <p:spTgt spid="45062"/>
                                        </p:tgtEl>
                                        <p:attrNameLst>
                                          <p:attrName>ppt_x</p:attrName>
                                        </p:attrNameLst>
                                      </p:cBhvr>
                                    </p:anim>
                                    <p:anim from="0" to="-1.0" calcmode="lin" valueType="num">
                                      <p:cBhvr>
                                        <p:cTn id="24" dur="200" decel="50000" autoRev="1" fill="hold">
                                          <p:stCondLst>
                                            <p:cond delay="600"/>
                                          </p:stCondLst>
                                        </p:cTn>
                                        <p:tgtEl>
                                          <p:spTgt spid="45062"/>
                                        </p:tgtEl>
                                        <p:attrNameLst>
                                          <p:attrName>xshear</p:attrName>
                                        </p:attrNameLst>
                                      </p:cBhvr>
                                    </p:anim>
                                    <p:animScale>
                                      <p:cBhvr>
                                        <p:cTn id="25" dur="200" decel="100000" autoRev="1" fill="hold">
                                          <p:stCondLst>
                                            <p:cond delay="600"/>
                                          </p:stCondLst>
                                        </p:cTn>
                                        <p:tgtEl>
                                          <p:spTgt spid="45062"/>
                                        </p:tgtEl>
                                      </p:cBhvr>
                                      <p:from x="100000" y="100000"/>
                                      <p:to x="80000" y="100000"/>
                                    </p:animScale>
                                    <p:anim by="(#ppt_h/3+#ppt_w*0.1)" calcmode="lin" valueType="num">
                                      <p:cBhvr additive="sum">
                                        <p:cTn id="26" dur="200" decel="100000" autoRev="1" fill="hold">
                                          <p:stCondLst>
                                            <p:cond delay="600"/>
                                          </p:stCondLst>
                                        </p:cTn>
                                        <p:tgtEl>
                                          <p:spTgt spid="45062"/>
                                        </p:tgtEl>
                                        <p:attrNameLst>
                                          <p:attrName>ppt_x</p:attrName>
                                        </p:attrNameLst>
                                      </p:cBhvr>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4" presetClass="entr" presetSubtype="0" fill="hold" grpId="0" nodeType="clickEffect">
                                  <p:stCondLst>
                                    <p:cond delay="0"/>
                                  </p:stCondLst>
                                  <p:childTnLst>
                                    <p:set>
                                      <p:cBhvr>
                                        <p:cTn id="30" dur="1" fill="hold">
                                          <p:stCondLst>
                                            <p:cond delay="0"/>
                                          </p:stCondLst>
                                        </p:cTn>
                                        <p:tgtEl>
                                          <p:spTgt spid="45071"/>
                                        </p:tgtEl>
                                        <p:attrNameLst>
                                          <p:attrName>style.visibility</p:attrName>
                                        </p:attrNameLst>
                                      </p:cBhvr>
                                      <p:to>
                                        <p:strVal val="visible"/>
                                      </p:to>
                                    </p:set>
                                    <p:anim from="(-#ppt_w/2)" to="(#ppt_x)" calcmode="lin" valueType="num">
                                      <p:cBhvr>
                                        <p:cTn id="31" dur="600" fill="hold">
                                          <p:stCondLst>
                                            <p:cond delay="0"/>
                                          </p:stCondLst>
                                        </p:cTn>
                                        <p:tgtEl>
                                          <p:spTgt spid="45071"/>
                                        </p:tgtEl>
                                        <p:attrNameLst>
                                          <p:attrName>ppt_x</p:attrName>
                                        </p:attrNameLst>
                                      </p:cBhvr>
                                    </p:anim>
                                    <p:anim from="0" to="-1.0" calcmode="lin" valueType="num">
                                      <p:cBhvr>
                                        <p:cTn id="32" dur="200" decel="50000" autoRev="1" fill="hold">
                                          <p:stCondLst>
                                            <p:cond delay="600"/>
                                          </p:stCondLst>
                                        </p:cTn>
                                        <p:tgtEl>
                                          <p:spTgt spid="45071"/>
                                        </p:tgtEl>
                                        <p:attrNameLst>
                                          <p:attrName>xshear</p:attrName>
                                        </p:attrNameLst>
                                      </p:cBhvr>
                                    </p:anim>
                                    <p:animScale>
                                      <p:cBhvr>
                                        <p:cTn id="33" dur="200" decel="100000" autoRev="1" fill="hold">
                                          <p:stCondLst>
                                            <p:cond delay="600"/>
                                          </p:stCondLst>
                                        </p:cTn>
                                        <p:tgtEl>
                                          <p:spTgt spid="45071"/>
                                        </p:tgtEl>
                                      </p:cBhvr>
                                      <p:from x="100000" y="100000"/>
                                      <p:to x="80000" y="100000"/>
                                    </p:animScale>
                                    <p:anim by="(#ppt_h/3+#ppt_w*0.1)" calcmode="lin" valueType="num">
                                      <p:cBhvr additive="sum">
                                        <p:cTn id="34" dur="200" decel="100000" autoRev="1" fill="hold">
                                          <p:stCondLst>
                                            <p:cond delay="600"/>
                                          </p:stCondLst>
                                        </p:cTn>
                                        <p:tgtEl>
                                          <p:spTgt spid="45071"/>
                                        </p:tgtEl>
                                        <p:attrNameLst>
                                          <p:attrName>ppt_x</p:attrName>
                                        </p:attrNameLst>
                                      </p:cBhvr>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34" presetClass="entr" presetSubtype="0" fill="hold" grpId="0" nodeType="clickEffect">
                                  <p:stCondLst>
                                    <p:cond delay="0"/>
                                  </p:stCondLst>
                                  <p:childTnLst>
                                    <p:set>
                                      <p:cBhvr>
                                        <p:cTn id="38" dur="1" fill="hold">
                                          <p:stCondLst>
                                            <p:cond delay="0"/>
                                          </p:stCondLst>
                                        </p:cTn>
                                        <p:tgtEl>
                                          <p:spTgt spid="45063"/>
                                        </p:tgtEl>
                                        <p:attrNameLst>
                                          <p:attrName>style.visibility</p:attrName>
                                        </p:attrNameLst>
                                      </p:cBhvr>
                                      <p:to>
                                        <p:strVal val="visible"/>
                                      </p:to>
                                    </p:set>
                                    <p:anim from="(-#ppt_w/2)" to="(#ppt_x)" calcmode="lin" valueType="num">
                                      <p:cBhvr>
                                        <p:cTn id="39" dur="600" fill="hold">
                                          <p:stCondLst>
                                            <p:cond delay="0"/>
                                          </p:stCondLst>
                                        </p:cTn>
                                        <p:tgtEl>
                                          <p:spTgt spid="45063"/>
                                        </p:tgtEl>
                                        <p:attrNameLst>
                                          <p:attrName>ppt_x</p:attrName>
                                        </p:attrNameLst>
                                      </p:cBhvr>
                                    </p:anim>
                                    <p:anim from="0" to="-1.0" calcmode="lin" valueType="num">
                                      <p:cBhvr>
                                        <p:cTn id="40" dur="200" decel="50000" autoRev="1" fill="hold">
                                          <p:stCondLst>
                                            <p:cond delay="600"/>
                                          </p:stCondLst>
                                        </p:cTn>
                                        <p:tgtEl>
                                          <p:spTgt spid="45063"/>
                                        </p:tgtEl>
                                        <p:attrNameLst>
                                          <p:attrName>xshear</p:attrName>
                                        </p:attrNameLst>
                                      </p:cBhvr>
                                    </p:anim>
                                    <p:animScale>
                                      <p:cBhvr>
                                        <p:cTn id="41" dur="200" decel="100000" autoRev="1" fill="hold">
                                          <p:stCondLst>
                                            <p:cond delay="600"/>
                                          </p:stCondLst>
                                        </p:cTn>
                                        <p:tgtEl>
                                          <p:spTgt spid="45063"/>
                                        </p:tgtEl>
                                      </p:cBhvr>
                                      <p:from x="100000" y="100000"/>
                                      <p:to x="80000" y="100000"/>
                                    </p:animScale>
                                    <p:anim by="(#ppt_h/3+#ppt_w*0.1)" calcmode="lin" valueType="num">
                                      <p:cBhvr additive="sum">
                                        <p:cTn id="42" dur="200" decel="100000" autoRev="1" fill="hold">
                                          <p:stCondLst>
                                            <p:cond delay="600"/>
                                          </p:stCondLst>
                                        </p:cTn>
                                        <p:tgtEl>
                                          <p:spTgt spid="45063"/>
                                        </p:tgtEl>
                                        <p:attrNameLst>
                                          <p:attrName>ppt_x</p:attrName>
                                        </p:attrNameLst>
                                      </p:cBhvr>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34" presetClass="entr" presetSubtype="0" fill="hold" grpId="0" nodeType="clickEffect">
                                  <p:stCondLst>
                                    <p:cond delay="0"/>
                                  </p:stCondLst>
                                  <p:childTnLst>
                                    <p:set>
                                      <p:cBhvr>
                                        <p:cTn id="46" dur="1" fill="hold">
                                          <p:stCondLst>
                                            <p:cond delay="0"/>
                                          </p:stCondLst>
                                        </p:cTn>
                                        <p:tgtEl>
                                          <p:spTgt spid="45068"/>
                                        </p:tgtEl>
                                        <p:attrNameLst>
                                          <p:attrName>style.visibility</p:attrName>
                                        </p:attrNameLst>
                                      </p:cBhvr>
                                      <p:to>
                                        <p:strVal val="visible"/>
                                      </p:to>
                                    </p:set>
                                    <p:anim from="(-#ppt_w/2)" to="(#ppt_x)" calcmode="lin" valueType="num">
                                      <p:cBhvr>
                                        <p:cTn id="47" dur="600" fill="hold">
                                          <p:stCondLst>
                                            <p:cond delay="0"/>
                                          </p:stCondLst>
                                        </p:cTn>
                                        <p:tgtEl>
                                          <p:spTgt spid="45068"/>
                                        </p:tgtEl>
                                        <p:attrNameLst>
                                          <p:attrName>ppt_x</p:attrName>
                                        </p:attrNameLst>
                                      </p:cBhvr>
                                    </p:anim>
                                    <p:anim from="0" to="-1.0" calcmode="lin" valueType="num">
                                      <p:cBhvr>
                                        <p:cTn id="48" dur="200" decel="50000" autoRev="1" fill="hold">
                                          <p:stCondLst>
                                            <p:cond delay="600"/>
                                          </p:stCondLst>
                                        </p:cTn>
                                        <p:tgtEl>
                                          <p:spTgt spid="45068"/>
                                        </p:tgtEl>
                                        <p:attrNameLst>
                                          <p:attrName>xshear</p:attrName>
                                        </p:attrNameLst>
                                      </p:cBhvr>
                                    </p:anim>
                                    <p:animScale>
                                      <p:cBhvr>
                                        <p:cTn id="49" dur="200" decel="100000" autoRev="1" fill="hold">
                                          <p:stCondLst>
                                            <p:cond delay="600"/>
                                          </p:stCondLst>
                                        </p:cTn>
                                        <p:tgtEl>
                                          <p:spTgt spid="45068"/>
                                        </p:tgtEl>
                                      </p:cBhvr>
                                      <p:from x="100000" y="100000"/>
                                      <p:to x="80000" y="100000"/>
                                    </p:animScale>
                                    <p:anim by="(#ppt_h/3+#ppt_w*0.1)" calcmode="lin" valueType="num">
                                      <p:cBhvr additive="sum">
                                        <p:cTn id="50" dur="200" decel="100000" autoRev="1" fill="hold">
                                          <p:stCondLst>
                                            <p:cond delay="600"/>
                                          </p:stCondLst>
                                        </p:cTn>
                                        <p:tgtEl>
                                          <p:spTgt spid="45068"/>
                                        </p:tgtEl>
                                        <p:attrNameLst>
                                          <p:attrName>ppt_x</p:attrName>
                                        </p:attrNameLst>
                                      </p:cBhvr>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34" presetClass="entr" presetSubtype="0" fill="hold" grpId="0" nodeType="clickEffect">
                                  <p:stCondLst>
                                    <p:cond delay="0"/>
                                  </p:stCondLst>
                                  <p:childTnLst>
                                    <p:set>
                                      <p:cBhvr>
                                        <p:cTn id="54" dur="1" fill="hold">
                                          <p:stCondLst>
                                            <p:cond delay="0"/>
                                          </p:stCondLst>
                                        </p:cTn>
                                        <p:tgtEl>
                                          <p:spTgt spid="45064"/>
                                        </p:tgtEl>
                                        <p:attrNameLst>
                                          <p:attrName>style.visibility</p:attrName>
                                        </p:attrNameLst>
                                      </p:cBhvr>
                                      <p:to>
                                        <p:strVal val="visible"/>
                                      </p:to>
                                    </p:set>
                                    <p:anim from="(-#ppt_w/2)" to="(#ppt_x)" calcmode="lin" valueType="num">
                                      <p:cBhvr>
                                        <p:cTn id="55" dur="600" fill="hold">
                                          <p:stCondLst>
                                            <p:cond delay="0"/>
                                          </p:stCondLst>
                                        </p:cTn>
                                        <p:tgtEl>
                                          <p:spTgt spid="45064"/>
                                        </p:tgtEl>
                                        <p:attrNameLst>
                                          <p:attrName>ppt_x</p:attrName>
                                        </p:attrNameLst>
                                      </p:cBhvr>
                                    </p:anim>
                                    <p:anim from="0" to="-1.0" calcmode="lin" valueType="num">
                                      <p:cBhvr>
                                        <p:cTn id="56" dur="200" decel="50000" autoRev="1" fill="hold">
                                          <p:stCondLst>
                                            <p:cond delay="600"/>
                                          </p:stCondLst>
                                        </p:cTn>
                                        <p:tgtEl>
                                          <p:spTgt spid="45064"/>
                                        </p:tgtEl>
                                        <p:attrNameLst>
                                          <p:attrName>xshear</p:attrName>
                                        </p:attrNameLst>
                                      </p:cBhvr>
                                    </p:anim>
                                    <p:animScale>
                                      <p:cBhvr>
                                        <p:cTn id="57" dur="200" decel="100000" autoRev="1" fill="hold">
                                          <p:stCondLst>
                                            <p:cond delay="600"/>
                                          </p:stCondLst>
                                        </p:cTn>
                                        <p:tgtEl>
                                          <p:spTgt spid="45064"/>
                                        </p:tgtEl>
                                      </p:cBhvr>
                                      <p:from x="100000" y="100000"/>
                                      <p:to x="80000" y="100000"/>
                                    </p:animScale>
                                    <p:anim by="(#ppt_h/3+#ppt_w*0.1)" calcmode="lin" valueType="num">
                                      <p:cBhvr additive="sum">
                                        <p:cTn id="58" dur="200" decel="100000" autoRev="1" fill="hold">
                                          <p:stCondLst>
                                            <p:cond delay="600"/>
                                          </p:stCondLst>
                                        </p:cTn>
                                        <p:tgtEl>
                                          <p:spTgt spid="45064"/>
                                        </p:tgtEl>
                                        <p:attrNameLst>
                                          <p:attrName>ppt_x</p:attrName>
                                        </p:attrNameLst>
                                      </p:cBhvr>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34" presetClass="entr" presetSubtype="0" fill="hold" grpId="0" nodeType="clickEffect">
                                  <p:stCondLst>
                                    <p:cond delay="0"/>
                                  </p:stCondLst>
                                  <p:childTnLst>
                                    <p:set>
                                      <p:cBhvr>
                                        <p:cTn id="62" dur="1" fill="hold">
                                          <p:stCondLst>
                                            <p:cond delay="0"/>
                                          </p:stCondLst>
                                        </p:cTn>
                                        <p:tgtEl>
                                          <p:spTgt spid="45069"/>
                                        </p:tgtEl>
                                        <p:attrNameLst>
                                          <p:attrName>style.visibility</p:attrName>
                                        </p:attrNameLst>
                                      </p:cBhvr>
                                      <p:to>
                                        <p:strVal val="visible"/>
                                      </p:to>
                                    </p:set>
                                    <p:anim from="(-#ppt_w/2)" to="(#ppt_x)" calcmode="lin" valueType="num">
                                      <p:cBhvr>
                                        <p:cTn id="63" dur="600" fill="hold">
                                          <p:stCondLst>
                                            <p:cond delay="0"/>
                                          </p:stCondLst>
                                        </p:cTn>
                                        <p:tgtEl>
                                          <p:spTgt spid="45069"/>
                                        </p:tgtEl>
                                        <p:attrNameLst>
                                          <p:attrName>ppt_x</p:attrName>
                                        </p:attrNameLst>
                                      </p:cBhvr>
                                    </p:anim>
                                    <p:anim from="0" to="-1.0" calcmode="lin" valueType="num">
                                      <p:cBhvr>
                                        <p:cTn id="64" dur="200" decel="50000" autoRev="1" fill="hold">
                                          <p:stCondLst>
                                            <p:cond delay="600"/>
                                          </p:stCondLst>
                                        </p:cTn>
                                        <p:tgtEl>
                                          <p:spTgt spid="45069"/>
                                        </p:tgtEl>
                                        <p:attrNameLst>
                                          <p:attrName>xshear</p:attrName>
                                        </p:attrNameLst>
                                      </p:cBhvr>
                                    </p:anim>
                                    <p:animScale>
                                      <p:cBhvr>
                                        <p:cTn id="65" dur="200" decel="100000" autoRev="1" fill="hold">
                                          <p:stCondLst>
                                            <p:cond delay="600"/>
                                          </p:stCondLst>
                                        </p:cTn>
                                        <p:tgtEl>
                                          <p:spTgt spid="45069"/>
                                        </p:tgtEl>
                                      </p:cBhvr>
                                      <p:from x="100000" y="100000"/>
                                      <p:to x="80000" y="100000"/>
                                    </p:animScale>
                                    <p:anim by="(#ppt_h/3+#ppt_w*0.1)" calcmode="lin" valueType="num">
                                      <p:cBhvr additive="sum">
                                        <p:cTn id="66" dur="200" decel="100000" autoRev="1" fill="hold">
                                          <p:stCondLst>
                                            <p:cond delay="600"/>
                                          </p:stCondLst>
                                        </p:cTn>
                                        <p:tgtEl>
                                          <p:spTgt spid="45069"/>
                                        </p:tgtEl>
                                        <p:attrNameLst>
                                          <p:attrName>ppt_x</p:attrName>
                                        </p:attrNameLst>
                                      </p:cBhvr>
                                    </p:anim>
                                  </p:childTnLst>
                                </p:cTn>
                              </p:par>
                            </p:childTnLst>
                          </p:cTn>
                        </p:par>
                      </p:childTnLst>
                    </p:cTn>
                  </p:par>
                  <p:par>
                    <p:cTn id="67" fill="hold" nodeType="clickPar">
                      <p:stCondLst>
                        <p:cond delay="indefinite"/>
                      </p:stCondLst>
                      <p:childTnLst>
                        <p:par>
                          <p:cTn id="68" fill="hold" nodeType="withGroup">
                            <p:stCondLst>
                              <p:cond delay="0"/>
                            </p:stCondLst>
                            <p:childTnLst>
                              <p:par>
                                <p:cTn id="69" presetID="34" presetClass="entr" presetSubtype="0" fill="hold" grpId="0" nodeType="clickEffect">
                                  <p:stCondLst>
                                    <p:cond delay="0"/>
                                  </p:stCondLst>
                                  <p:childTnLst>
                                    <p:set>
                                      <p:cBhvr>
                                        <p:cTn id="70" dur="1" fill="hold">
                                          <p:stCondLst>
                                            <p:cond delay="0"/>
                                          </p:stCondLst>
                                        </p:cTn>
                                        <p:tgtEl>
                                          <p:spTgt spid="45066"/>
                                        </p:tgtEl>
                                        <p:attrNameLst>
                                          <p:attrName>style.visibility</p:attrName>
                                        </p:attrNameLst>
                                      </p:cBhvr>
                                      <p:to>
                                        <p:strVal val="visible"/>
                                      </p:to>
                                    </p:set>
                                    <p:anim from="(-#ppt_w/2)" to="(#ppt_x)" calcmode="lin" valueType="num">
                                      <p:cBhvr>
                                        <p:cTn id="71" dur="600" fill="hold">
                                          <p:stCondLst>
                                            <p:cond delay="0"/>
                                          </p:stCondLst>
                                        </p:cTn>
                                        <p:tgtEl>
                                          <p:spTgt spid="45066"/>
                                        </p:tgtEl>
                                        <p:attrNameLst>
                                          <p:attrName>ppt_x</p:attrName>
                                        </p:attrNameLst>
                                      </p:cBhvr>
                                    </p:anim>
                                    <p:anim from="0" to="-1.0" calcmode="lin" valueType="num">
                                      <p:cBhvr>
                                        <p:cTn id="72" dur="200" decel="50000" autoRev="1" fill="hold">
                                          <p:stCondLst>
                                            <p:cond delay="600"/>
                                          </p:stCondLst>
                                        </p:cTn>
                                        <p:tgtEl>
                                          <p:spTgt spid="45066"/>
                                        </p:tgtEl>
                                        <p:attrNameLst>
                                          <p:attrName>xshear</p:attrName>
                                        </p:attrNameLst>
                                      </p:cBhvr>
                                    </p:anim>
                                    <p:animScale>
                                      <p:cBhvr>
                                        <p:cTn id="73" dur="200" decel="100000" autoRev="1" fill="hold">
                                          <p:stCondLst>
                                            <p:cond delay="600"/>
                                          </p:stCondLst>
                                        </p:cTn>
                                        <p:tgtEl>
                                          <p:spTgt spid="45066"/>
                                        </p:tgtEl>
                                      </p:cBhvr>
                                      <p:from x="100000" y="100000"/>
                                      <p:to x="80000" y="100000"/>
                                    </p:animScale>
                                    <p:anim by="(#ppt_h/3+#ppt_w*0.1)" calcmode="lin" valueType="num">
                                      <p:cBhvr additive="sum">
                                        <p:cTn id="74" dur="200" decel="100000" autoRev="1" fill="hold">
                                          <p:stCondLst>
                                            <p:cond delay="600"/>
                                          </p:stCondLst>
                                        </p:cTn>
                                        <p:tgtEl>
                                          <p:spTgt spid="45066"/>
                                        </p:tgtEl>
                                        <p:attrNameLst>
                                          <p:attrName>ppt_x</p:attrName>
                                        </p:attrNameLst>
                                      </p:cBhvr>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34" presetClass="entr" presetSubtype="0" fill="hold" grpId="0" nodeType="clickEffect">
                                  <p:stCondLst>
                                    <p:cond delay="0"/>
                                  </p:stCondLst>
                                  <p:childTnLst>
                                    <p:set>
                                      <p:cBhvr>
                                        <p:cTn id="78" dur="1" fill="hold">
                                          <p:stCondLst>
                                            <p:cond delay="0"/>
                                          </p:stCondLst>
                                        </p:cTn>
                                        <p:tgtEl>
                                          <p:spTgt spid="45070"/>
                                        </p:tgtEl>
                                        <p:attrNameLst>
                                          <p:attrName>style.visibility</p:attrName>
                                        </p:attrNameLst>
                                      </p:cBhvr>
                                      <p:to>
                                        <p:strVal val="visible"/>
                                      </p:to>
                                    </p:set>
                                    <p:anim from="(-#ppt_w/2)" to="(#ppt_x)" calcmode="lin" valueType="num">
                                      <p:cBhvr>
                                        <p:cTn id="79" dur="600" fill="hold">
                                          <p:stCondLst>
                                            <p:cond delay="0"/>
                                          </p:stCondLst>
                                        </p:cTn>
                                        <p:tgtEl>
                                          <p:spTgt spid="45070"/>
                                        </p:tgtEl>
                                        <p:attrNameLst>
                                          <p:attrName>ppt_x</p:attrName>
                                        </p:attrNameLst>
                                      </p:cBhvr>
                                    </p:anim>
                                    <p:anim from="0" to="-1.0" calcmode="lin" valueType="num">
                                      <p:cBhvr>
                                        <p:cTn id="80" dur="200" decel="50000" autoRev="1" fill="hold">
                                          <p:stCondLst>
                                            <p:cond delay="600"/>
                                          </p:stCondLst>
                                        </p:cTn>
                                        <p:tgtEl>
                                          <p:spTgt spid="45070"/>
                                        </p:tgtEl>
                                        <p:attrNameLst>
                                          <p:attrName>xshear</p:attrName>
                                        </p:attrNameLst>
                                      </p:cBhvr>
                                    </p:anim>
                                    <p:animScale>
                                      <p:cBhvr>
                                        <p:cTn id="81" dur="200" decel="100000" autoRev="1" fill="hold">
                                          <p:stCondLst>
                                            <p:cond delay="600"/>
                                          </p:stCondLst>
                                        </p:cTn>
                                        <p:tgtEl>
                                          <p:spTgt spid="45070"/>
                                        </p:tgtEl>
                                      </p:cBhvr>
                                      <p:from x="100000" y="100000"/>
                                      <p:to x="80000" y="100000"/>
                                    </p:animScale>
                                    <p:anim by="(#ppt_h/3+#ppt_w*0.1)" calcmode="lin" valueType="num">
                                      <p:cBhvr additive="sum">
                                        <p:cTn id="82" dur="200" decel="100000" autoRev="1" fill="hold">
                                          <p:stCondLst>
                                            <p:cond delay="600"/>
                                          </p:stCondLst>
                                        </p:cTn>
                                        <p:tgtEl>
                                          <p:spTgt spid="45070"/>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2" grpId="0"/>
      <p:bldP spid="45063" grpId="0"/>
      <p:bldP spid="45064" grpId="0"/>
      <p:bldP spid="45066" grpId="0"/>
      <p:bldP spid="45067" grpId="0"/>
      <p:bldP spid="45068" grpId="0"/>
      <p:bldP spid="45069" grpId="0"/>
      <p:bldP spid="45070" grpId="0"/>
      <p:bldP spid="4507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1905000" y="304800"/>
            <a:ext cx="4800600" cy="685800"/>
          </a:xfrm>
        </p:spPr>
        <p:txBody>
          <a:bodyPr/>
          <a:lstStyle/>
          <a:p>
            <a:r>
              <a:rPr lang="en-US" sz="2400" smtClean="0">
                <a:solidFill>
                  <a:srgbClr val="CC00CC"/>
                </a:solidFill>
              </a:rPr>
              <a:t>TẬP LÀM VĂN</a:t>
            </a:r>
          </a:p>
        </p:txBody>
      </p:sp>
      <p:sp>
        <p:nvSpPr>
          <p:cNvPr id="7171" name="Rectangle 3"/>
          <p:cNvSpPr>
            <a:spLocks noGrp="1" noChangeArrowheads="1"/>
          </p:cNvSpPr>
          <p:nvPr>
            <p:ph type="subTitle" idx="1"/>
          </p:nvPr>
        </p:nvSpPr>
        <p:spPr>
          <a:xfrm>
            <a:off x="685800" y="838200"/>
            <a:ext cx="8229600" cy="838200"/>
          </a:xfrm>
        </p:spPr>
        <p:txBody>
          <a:bodyPr/>
          <a:lstStyle/>
          <a:p>
            <a:r>
              <a:rPr lang="en-US" sz="2400" smtClean="0">
                <a:solidFill>
                  <a:srgbClr val="FF0000"/>
                </a:solidFill>
              </a:rPr>
              <a:t>Luyện tập trao đổi ý kiến với người thân</a:t>
            </a:r>
          </a:p>
        </p:txBody>
      </p:sp>
      <p:sp>
        <p:nvSpPr>
          <p:cNvPr id="7172" name="Text Box 5"/>
          <p:cNvSpPr txBox="1">
            <a:spLocks noChangeArrowheads="1"/>
          </p:cNvSpPr>
          <p:nvPr/>
        </p:nvSpPr>
        <p:spPr bwMode="auto">
          <a:xfrm>
            <a:off x="1600200" y="1447800"/>
            <a:ext cx="5181600" cy="400050"/>
          </a:xfrm>
          <a:prstGeom prst="rect">
            <a:avLst/>
          </a:prstGeom>
          <a:noFill/>
          <a:ln w="9525">
            <a:noFill/>
            <a:miter lim="800000"/>
            <a:headEnd/>
            <a:tailEnd/>
          </a:ln>
        </p:spPr>
        <p:txBody>
          <a:bodyPr>
            <a:spAutoFit/>
          </a:bodyPr>
          <a:lstStyle/>
          <a:p>
            <a:pPr algn="ctr" eaLnBrk="0" hangingPunct="0">
              <a:spcBef>
                <a:spcPct val="50000"/>
              </a:spcBef>
            </a:pPr>
            <a:r>
              <a:rPr lang="en-US" sz="2000" i="1">
                <a:solidFill>
                  <a:schemeClr val="hlink"/>
                </a:solidFill>
              </a:rPr>
              <a:t>Dàn ý trao đổi</a:t>
            </a:r>
          </a:p>
        </p:txBody>
      </p:sp>
      <p:sp>
        <p:nvSpPr>
          <p:cNvPr id="47110" name="Text Box 6"/>
          <p:cNvSpPr txBox="1">
            <a:spLocks noChangeArrowheads="1"/>
          </p:cNvSpPr>
          <p:nvPr/>
        </p:nvSpPr>
        <p:spPr bwMode="auto">
          <a:xfrm>
            <a:off x="0" y="1828800"/>
            <a:ext cx="9144000" cy="708025"/>
          </a:xfrm>
          <a:prstGeom prst="rect">
            <a:avLst/>
          </a:prstGeom>
          <a:noFill/>
          <a:ln w="9525">
            <a:noFill/>
            <a:miter lim="800000"/>
            <a:headEnd/>
            <a:tailEnd/>
          </a:ln>
        </p:spPr>
        <p:txBody>
          <a:bodyPr>
            <a:spAutoFit/>
          </a:bodyPr>
          <a:lstStyle/>
          <a:p>
            <a:pPr eaLnBrk="0" hangingPunct="0">
              <a:spcBef>
                <a:spcPct val="50000"/>
              </a:spcBef>
            </a:pPr>
            <a:r>
              <a:rPr lang="en-US" sz="2000" b="0"/>
              <a:t>  </a:t>
            </a:r>
            <a:r>
              <a:rPr lang="en-US" sz="2000" b="0">
                <a:solidFill>
                  <a:srgbClr val="660066"/>
                </a:solidFill>
              </a:rPr>
              <a:t> </a:t>
            </a:r>
            <a:r>
              <a:rPr lang="en-US" sz="2000">
                <a:solidFill>
                  <a:srgbClr val="660066"/>
                </a:solidFill>
              </a:rPr>
              <a:t>Em</a:t>
            </a:r>
            <a:r>
              <a:rPr lang="en-US" sz="2000" b="0"/>
              <a:t>:  </a:t>
            </a:r>
            <a:r>
              <a:rPr lang="en-US" sz="2000">
                <a:solidFill>
                  <a:srgbClr val="000000"/>
                </a:solidFill>
              </a:rPr>
              <a:t>-</a:t>
            </a:r>
            <a:r>
              <a:rPr lang="en-US" sz="2000" i="1">
                <a:solidFill>
                  <a:srgbClr val="0033CC"/>
                </a:solidFill>
              </a:rPr>
              <a:t>Chị ơi, em muốn tham gia lớp học vẽ. Em sẽ xin phép ba mẹ.               Chị nói giúp em nhé?</a:t>
            </a:r>
            <a:r>
              <a:rPr lang="en-US" sz="2000" b="0">
                <a:solidFill>
                  <a:srgbClr val="0033CC"/>
                </a:solidFill>
              </a:rPr>
              <a:t>      </a:t>
            </a:r>
          </a:p>
        </p:txBody>
      </p:sp>
      <p:sp>
        <p:nvSpPr>
          <p:cNvPr id="47111" name="Text Box 7"/>
          <p:cNvSpPr txBox="1">
            <a:spLocks noChangeArrowheads="1"/>
          </p:cNvSpPr>
          <p:nvPr/>
        </p:nvSpPr>
        <p:spPr bwMode="auto">
          <a:xfrm>
            <a:off x="152400" y="2514600"/>
            <a:ext cx="9144000" cy="708025"/>
          </a:xfrm>
          <a:prstGeom prst="rect">
            <a:avLst/>
          </a:prstGeom>
          <a:noFill/>
          <a:ln w="9525">
            <a:noFill/>
            <a:miter lim="800000"/>
            <a:headEnd/>
            <a:tailEnd/>
          </a:ln>
        </p:spPr>
        <p:txBody>
          <a:bodyPr>
            <a:spAutoFit/>
          </a:bodyPr>
          <a:lstStyle/>
          <a:p>
            <a:pPr eaLnBrk="0" hangingPunct="0">
              <a:spcBef>
                <a:spcPct val="50000"/>
              </a:spcBef>
            </a:pPr>
            <a:r>
              <a:rPr lang="en-US" sz="2000" b="0">
                <a:solidFill>
                  <a:srgbClr val="660066"/>
                </a:solidFill>
              </a:rPr>
              <a:t>Chị gái</a:t>
            </a:r>
            <a:r>
              <a:rPr lang="en-US" sz="2000">
                <a:solidFill>
                  <a:srgbClr val="000000"/>
                </a:solidFill>
              </a:rPr>
              <a:t>: - </a:t>
            </a:r>
            <a:r>
              <a:rPr lang="en-US" sz="2000" i="1">
                <a:solidFill>
                  <a:srgbClr val="FF3399"/>
                </a:solidFill>
              </a:rPr>
              <a:t>Không nên em ạ! Chị nghĩ em học các môn ở trên lớp chưa khá mà lại đi học thêm về vẽ. Liệu có ảnh hưởng đến việc học không?</a:t>
            </a:r>
          </a:p>
        </p:txBody>
      </p:sp>
      <p:sp>
        <p:nvSpPr>
          <p:cNvPr id="47112" name="Text Box 8"/>
          <p:cNvSpPr txBox="1">
            <a:spLocks noChangeArrowheads="1"/>
          </p:cNvSpPr>
          <p:nvPr/>
        </p:nvSpPr>
        <p:spPr bwMode="auto">
          <a:xfrm>
            <a:off x="0" y="3429000"/>
            <a:ext cx="9144000" cy="1016000"/>
          </a:xfrm>
          <a:prstGeom prst="rect">
            <a:avLst/>
          </a:prstGeom>
          <a:noFill/>
          <a:ln w="9525">
            <a:noFill/>
            <a:miter lim="800000"/>
            <a:headEnd/>
            <a:tailEnd/>
          </a:ln>
        </p:spPr>
        <p:txBody>
          <a:bodyPr>
            <a:spAutoFit/>
          </a:bodyPr>
          <a:lstStyle/>
          <a:p>
            <a:pPr eaLnBrk="0" hangingPunct="0">
              <a:spcBef>
                <a:spcPct val="50000"/>
              </a:spcBef>
            </a:pPr>
            <a:r>
              <a:rPr lang="en-US" sz="2000">
                <a:solidFill>
                  <a:srgbClr val="660066"/>
                </a:solidFill>
              </a:rPr>
              <a:t>Em</a:t>
            </a:r>
            <a:r>
              <a:rPr lang="en-US" sz="2000">
                <a:solidFill>
                  <a:srgbClr val="000000"/>
                </a:solidFill>
              </a:rPr>
              <a:t>: </a:t>
            </a:r>
            <a:r>
              <a:rPr lang="en-US" sz="2000">
                <a:solidFill>
                  <a:srgbClr val="0033CC"/>
                </a:solidFill>
              </a:rPr>
              <a:t>-</a:t>
            </a:r>
            <a:r>
              <a:rPr lang="en-US" sz="2000" i="1">
                <a:solidFill>
                  <a:srgbClr val="0033CC"/>
                </a:solidFill>
              </a:rPr>
              <a:t>Không sao đâu chị à. Mỗi tuần chỉ có một buổi chiều chủ nhật thôi mà. Em sẽ sắp xếp thời gian làm bài tập đầy đủ trước khi đi học vẽ mà. Chị đừng lo.</a:t>
            </a:r>
          </a:p>
        </p:txBody>
      </p:sp>
      <p:sp>
        <p:nvSpPr>
          <p:cNvPr id="47113" name="Text Box 9"/>
          <p:cNvSpPr txBox="1">
            <a:spLocks noChangeArrowheads="1"/>
          </p:cNvSpPr>
          <p:nvPr/>
        </p:nvSpPr>
        <p:spPr bwMode="auto">
          <a:xfrm>
            <a:off x="0" y="4648200"/>
            <a:ext cx="9144000" cy="708025"/>
          </a:xfrm>
          <a:prstGeom prst="rect">
            <a:avLst/>
          </a:prstGeom>
          <a:noFill/>
          <a:ln w="9525">
            <a:noFill/>
            <a:miter lim="800000"/>
            <a:headEnd/>
            <a:tailEnd/>
          </a:ln>
        </p:spPr>
        <p:txBody>
          <a:bodyPr>
            <a:spAutoFit/>
          </a:bodyPr>
          <a:lstStyle/>
          <a:p>
            <a:pPr eaLnBrk="0" hangingPunct="0">
              <a:spcBef>
                <a:spcPct val="50000"/>
              </a:spcBef>
            </a:pPr>
            <a:r>
              <a:rPr lang="en-US" sz="2000">
                <a:solidFill>
                  <a:srgbClr val="660066"/>
                </a:solidFill>
              </a:rPr>
              <a:t>Chị gái</a:t>
            </a:r>
            <a:r>
              <a:rPr lang="en-US" sz="2000">
                <a:solidFill>
                  <a:srgbClr val="FF3399"/>
                </a:solidFill>
              </a:rPr>
              <a:t>: -</a:t>
            </a:r>
            <a:r>
              <a:rPr lang="en-US" sz="2000" i="1">
                <a:solidFill>
                  <a:srgbClr val="FF3399"/>
                </a:solidFill>
              </a:rPr>
              <a:t>Nhưng chủ nhật hai chị em mình phải giúp ba mẹ dọn dẹp nhà cửa. Chẳng lẽ em để chị dọn dẹp một mình hay sao?</a:t>
            </a:r>
          </a:p>
        </p:txBody>
      </p:sp>
      <p:sp>
        <p:nvSpPr>
          <p:cNvPr id="47114" name="Text Box 10"/>
          <p:cNvSpPr txBox="1">
            <a:spLocks noChangeArrowheads="1"/>
          </p:cNvSpPr>
          <p:nvPr/>
        </p:nvSpPr>
        <p:spPr bwMode="auto">
          <a:xfrm>
            <a:off x="0" y="5638800"/>
            <a:ext cx="9144000" cy="400050"/>
          </a:xfrm>
          <a:prstGeom prst="rect">
            <a:avLst/>
          </a:prstGeom>
          <a:noFill/>
          <a:ln w="9525">
            <a:noFill/>
            <a:miter lim="800000"/>
            <a:headEnd/>
            <a:tailEnd/>
          </a:ln>
        </p:spPr>
        <p:txBody>
          <a:bodyPr>
            <a:spAutoFit/>
          </a:bodyPr>
          <a:lstStyle/>
          <a:p>
            <a:pPr eaLnBrk="0" hangingPunct="0">
              <a:spcBef>
                <a:spcPct val="50000"/>
              </a:spcBef>
            </a:pPr>
            <a:r>
              <a:rPr lang="en-US" sz="2000">
                <a:solidFill>
                  <a:srgbClr val="660066"/>
                </a:solidFill>
              </a:rPr>
              <a:t>Em</a:t>
            </a:r>
            <a:r>
              <a:rPr lang="en-US" sz="2000" b="0">
                <a:solidFill>
                  <a:srgbClr val="000000"/>
                </a:solidFill>
              </a:rPr>
              <a:t>:………………………………………………………………………</a:t>
            </a:r>
          </a:p>
        </p:txBody>
      </p:sp>
      <p:sp>
        <p:nvSpPr>
          <p:cNvPr id="47115" name="Text Box 11"/>
          <p:cNvSpPr txBox="1">
            <a:spLocks noChangeArrowheads="1"/>
          </p:cNvSpPr>
          <p:nvPr/>
        </p:nvSpPr>
        <p:spPr bwMode="auto">
          <a:xfrm>
            <a:off x="0" y="6172200"/>
            <a:ext cx="8839200" cy="400050"/>
          </a:xfrm>
          <a:prstGeom prst="rect">
            <a:avLst/>
          </a:prstGeom>
          <a:noFill/>
          <a:ln w="9525">
            <a:noFill/>
            <a:miter lim="800000"/>
            <a:headEnd/>
            <a:tailEnd/>
          </a:ln>
        </p:spPr>
        <p:txBody>
          <a:bodyPr>
            <a:spAutoFit/>
          </a:bodyPr>
          <a:lstStyle/>
          <a:p>
            <a:pPr eaLnBrk="0" hangingPunct="0">
              <a:spcBef>
                <a:spcPct val="50000"/>
              </a:spcBef>
            </a:pPr>
            <a:r>
              <a:rPr lang="en-US" sz="2000">
                <a:solidFill>
                  <a:srgbClr val="660066"/>
                </a:solidFill>
              </a:rPr>
              <a:t>Chị gái</a:t>
            </a:r>
            <a:r>
              <a:rPr lang="en-US" sz="2000">
                <a:solidFill>
                  <a:srgbClr val="000000"/>
                </a:solidFill>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nodeType="clickEffect">
                                  <p:stCondLst>
                                    <p:cond delay="0"/>
                                  </p:stCondLst>
                                  <p:childTnLst>
                                    <p:set>
                                      <p:cBhvr>
                                        <p:cTn id="6" dur="1" fill="hold">
                                          <p:stCondLst>
                                            <p:cond delay="0"/>
                                          </p:stCondLst>
                                        </p:cTn>
                                        <p:tgtEl>
                                          <p:spTgt spid="47110">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47110">
                                            <p:txEl>
                                              <p:pRg st="0" end="0"/>
                                            </p:txEl>
                                          </p:spTgt>
                                        </p:tgtEl>
                                        <p:attrNameLst>
                                          <p:attrName>ppt_x</p:attrName>
                                        </p:attrNameLst>
                                      </p:cBhvr>
                                    </p:anim>
                                    <p:anim from="0" to="-1.0" calcmode="lin" valueType="num">
                                      <p:cBhvr>
                                        <p:cTn id="8" dur="200" decel="50000" autoRev="1" fill="hold">
                                          <p:stCondLst>
                                            <p:cond delay="600"/>
                                          </p:stCondLst>
                                        </p:cTn>
                                        <p:tgtEl>
                                          <p:spTgt spid="47110">
                                            <p:txEl>
                                              <p:pRg st="0" end="0"/>
                                            </p:txEl>
                                          </p:spTgt>
                                        </p:tgtEl>
                                        <p:attrNameLst>
                                          <p:attrName>xshear</p:attrName>
                                        </p:attrNameLst>
                                      </p:cBhvr>
                                    </p:anim>
                                    <p:animScale>
                                      <p:cBhvr>
                                        <p:cTn id="9" dur="200" decel="100000" autoRev="1" fill="hold">
                                          <p:stCondLst>
                                            <p:cond delay="600"/>
                                          </p:stCondLst>
                                        </p:cTn>
                                        <p:tgtEl>
                                          <p:spTgt spid="47110">
                                            <p:txEl>
                                              <p:pRg st="0" end="0"/>
                                            </p:txEl>
                                          </p:spTgt>
                                        </p:tgtEl>
                                      </p:cBhvr>
                                      <p:from x="100000" y="100000"/>
                                      <p:to x="80000" y="100000"/>
                                    </p:animScale>
                                    <p:anim by="(#ppt_h/3+#ppt_w*0.1)" calcmode="lin" valueType="num">
                                      <p:cBhvr additive="sum">
                                        <p:cTn id="10" dur="200" decel="100000" autoRev="1" fill="hold">
                                          <p:stCondLst>
                                            <p:cond delay="600"/>
                                          </p:stCondLst>
                                        </p:cTn>
                                        <p:tgtEl>
                                          <p:spTgt spid="47110">
                                            <p:txEl>
                                              <p:pRg st="0" end="0"/>
                                            </p:txEl>
                                          </p:spTgt>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4" presetClass="entr" presetSubtype="0" fill="hold" nodeType="clickEffect">
                                  <p:stCondLst>
                                    <p:cond delay="0"/>
                                  </p:stCondLst>
                                  <p:childTnLst>
                                    <p:set>
                                      <p:cBhvr>
                                        <p:cTn id="14" dur="1" fill="hold">
                                          <p:stCondLst>
                                            <p:cond delay="0"/>
                                          </p:stCondLst>
                                        </p:cTn>
                                        <p:tgtEl>
                                          <p:spTgt spid="47111">
                                            <p:txEl>
                                              <p:pRg st="0" end="0"/>
                                            </p:txEl>
                                          </p:spTgt>
                                        </p:tgtEl>
                                        <p:attrNameLst>
                                          <p:attrName>style.visibility</p:attrName>
                                        </p:attrNameLst>
                                      </p:cBhvr>
                                      <p:to>
                                        <p:strVal val="visible"/>
                                      </p:to>
                                    </p:set>
                                    <p:anim from="(-#ppt_w/2)" to="(#ppt_x)" calcmode="lin" valueType="num">
                                      <p:cBhvr>
                                        <p:cTn id="15" dur="600" fill="hold">
                                          <p:stCondLst>
                                            <p:cond delay="0"/>
                                          </p:stCondLst>
                                        </p:cTn>
                                        <p:tgtEl>
                                          <p:spTgt spid="47111">
                                            <p:txEl>
                                              <p:pRg st="0" end="0"/>
                                            </p:txEl>
                                          </p:spTgt>
                                        </p:tgtEl>
                                        <p:attrNameLst>
                                          <p:attrName>ppt_x</p:attrName>
                                        </p:attrNameLst>
                                      </p:cBhvr>
                                    </p:anim>
                                    <p:anim from="0" to="-1.0" calcmode="lin" valueType="num">
                                      <p:cBhvr>
                                        <p:cTn id="16" dur="200" decel="50000" autoRev="1" fill="hold">
                                          <p:stCondLst>
                                            <p:cond delay="600"/>
                                          </p:stCondLst>
                                        </p:cTn>
                                        <p:tgtEl>
                                          <p:spTgt spid="47111">
                                            <p:txEl>
                                              <p:pRg st="0" end="0"/>
                                            </p:txEl>
                                          </p:spTgt>
                                        </p:tgtEl>
                                        <p:attrNameLst>
                                          <p:attrName>xshear</p:attrName>
                                        </p:attrNameLst>
                                      </p:cBhvr>
                                    </p:anim>
                                    <p:animScale>
                                      <p:cBhvr>
                                        <p:cTn id="17" dur="200" decel="100000" autoRev="1" fill="hold">
                                          <p:stCondLst>
                                            <p:cond delay="600"/>
                                          </p:stCondLst>
                                        </p:cTn>
                                        <p:tgtEl>
                                          <p:spTgt spid="47111">
                                            <p:txEl>
                                              <p:pRg st="0" end="0"/>
                                            </p:txEl>
                                          </p:spTgt>
                                        </p:tgtEl>
                                      </p:cBhvr>
                                      <p:from x="100000" y="100000"/>
                                      <p:to x="80000" y="100000"/>
                                    </p:animScale>
                                    <p:anim by="(#ppt_h/3+#ppt_w*0.1)" calcmode="lin" valueType="num">
                                      <p:cBhvr additive="sum">
                                        <p:cTn id="18" dur="200" decel="100000" autoRev="1" fill="hold">
                                          <p:stCondLst>
                                            <p:cond delay="600"/>
                                          </p:stCondLst>
                                        </p:cTn>
                                        <p:tgtEl>
                                          <p:spTgt spid="47111">
                                            <p:txEl>
                                              <p:pRg st="0" end="0"/>
                                            </p:txEl>
                                          </p:spTgt>
                                        </p:tgtEl>
                                        <p:attrNameLst>
                                          <p:attrName>ppt_x</p:attrName>
                                        </p:attrNameLst>
                                      </p:cBhvr>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4" presetClass="entr" presetSubtype="0" fill="hold" nodeType="clickEffect">
                                  <p:stCondLst>
                                    <p:cond delay="0"/>
                                  </p:stCondLst>
                                  <p:childTnLst>
                                    <p:set>
                                      <p:cBhvr>
                                        <p:cTn id="22" dur="1" fill="hold">
                                          <p:stCondLst>
                                            <p:cond delay="0"/>
                                          </p:stCondLst>
                                        </p:cTn>
                                        <p:tgtEl>
                                          <p:spTgt spid="47112">
                                            <p:txEl>
                                              <p:pRg st="0" end="0"/>
                                            </p:txEl>
                                          </p:spTgt>
                                        </p:tgtEl>
                                        <p:attrNameLst>
                                          <p:attrName>style.visibility</p:attrName>
                                        </p:attrNameLst>
                                      </p:cBhvr>
                                      <p:to>
                                        <p:strVal val="visible"/>
                                      </p:to>
                                    </p:set>
                                    <p:anim from="(-#ppt_w/2)" to="(#ppt_x)" calcmode="lin" valueType="num">
                                      <p:cBhvr>
                                        <p:cTn id="23" dur="600" fill="hold">
                                          <p:stCondLst>
                                            <p:cond delay="0"/>
                                          </p:stCondLst>
                                        </p:cTn>
                                        <p:tgtEl>
                                          <p:spTgt spid="47112">
                                            <p:txEl>
                                              <p:pRg st="0" end="0"/>
                                            </p:txEl>
                                          </p:spTgt>
                                        </p:tgtEl>
                                        <p:attrNameLst>
                                          <p:attrName>ppt_x</p:attrName>
                                        </p:attrNameLst>
                                      </p:cBhvr>
                                    </p:anim>
                                    <p:anim from="0" to="-1.0" calcmode="lin" valueType="num">
                                      <p:cBhvr>
                                        <p:cTn id="24" dur="200" decel="50000" autoRev="1" fill="hold">
                                          <p:stCondLst>
                                            <p:cond delay="600"/>
                                          </p:stCondLst>
                                        </p:cTn>
                                        <p:tgtEl>
                                          <p:spTgt spid="47112">
                                            <p:txEl>
                                              <p:pRg st="0" end="0"/>
                                            </p:txEl>
                                          </p:spTgt>
                                        </p:tgtEl>
                                        <p:attrNameLst>
                                          <p:attrName>xshear</p:attrName>
                                        </p:attrNameLst>
                                      </p:cBhvr>
                                    </p:anim>
                                    <p:animScale>
                                      <p:cBhvr>
                                        <p:cTn id="25" dur="200" decel="100000" autoRev="1" fill="hold">
                                          <p:stCondLst>
                                            <p:cond delay="600"/>
                                          </p:stCondLst>
                                        </p:cTn>
                                        <p:tgtEl>
                                          <p:spTgt spid="47112">
                                            <p:txEl>
                                              <p:pRg st="0" end="0"/>
                                            </p:txEl>
                                          </p:spTgt>
                                        </p:tgtEl>
                                      </p:cBhvr>
                                      <p:from x="100000" y="100000"/>
                                      <p:to x="80000" y="100000"/>
                                    </p:animScale>
                                    <p:anim by="(#ppt_h/3+#ppt_w*0.1)" calcmode="lin" valueType="num">
                                      <p:cBhvr additive="sum">
                                        <p:cTn id="26" dur="200" decel="100000" autoRev="1" fill="hold">
                                          <p:stCondLst>
                                            <p:cond delay="600"/>
                                          </p:stCondLst>
                                        </p:cTn>
                                        <p:tgtEl>
                                          <p:spTgt spid="47112">
                                            <p:txEl>
                                              <p:pRg st="0" end="0"/>
                                            </p:txEl>
                                          </p:spTgt>
                                        </p:tgtEl>
                                        <p:attrNameLst>
                                          <p:attrName>ppt_x</p:attrName>
                                        </p:attrNameLst>
                                      </p:cBhvr>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4" presetClass="entr" presetSubtype="0" fill="hold" nodeType="clickEffect">
                                  <p:stCondLst>
                                    <p:cond delay="0"/>
                                  </p:stCondLst>
                                  <p:childTnLst>
                                    <p:set>
                                      <p:cBhvr>
                                        <p:cTn id="30" dur="1" fill="hold">
                                          <p:stCondLst>
                                            <p:cond delay="0"/>
                                          </p:stCondLst>
                                        </p:cTn>
                                        <p:tgtEl>
                                          <p:spTgt spid="47113">
                                            <p:txEl>
                                              <p:pRg st="0" end="0"/>
                                            </p:txEl>
                                          </p:spTgt>
                                        </p:tgtEl>
                                        <p:attrNameLst>
                                          <p:attrName>style.visibility</p:attrName>
                                        </p:attrNameLst>
                                      </p:cBhvr>
                                      <p:to>
                                        <p:strVal val="visible"/>
                                      </p:to>
                                    </p:set>
                                    <p:anim from="(-#ppt_w/2)" to="(#ppt_x)" calcmode="lin" valueType="num">
                                      <p:cBhvr>
                                        <p:cTn id="31" dur="600" fill="hold">
                                          <p:stCondLst>
                                            <p:cond delay="0"/>
                                          </p:stCondLst>
                                        </p:cTn>
                                        <p:tgtEl>
                                          <p:spTgt spid="47113">
                                            <p:txEl>
                                              <p:pRg st="0" end="0"/>
                                            </p:txEl>
                                          </p:spTgt>
                                        </p:tgtEl>
                                        <p:attrNameLst>
                                          <p:attrName>ppt_x</p:attrName>
                                        </p:attrNameLst>
                                      </p:cBhvr>
                                    </p:anim>
                                    <p:anim from="0" to="-1.0" calcmode="lin" valueType="num">
                                      <p:cBhvr>
                                        <p:cTn id="32" dur="200" decel="50000" autoRev="1" fill="hold">
                                          <p:stCondLst>
                                            <p:cond delay="600"/>
                                          </p:stCondLst>
                                        </p:cTn>
                                        <p:tgtEl>
                                          <p:spTgt spid="47113">
                                            <p:txEl>
                                              <p:pRg st="0" end="0"/>
                                            </p:txEl>
                                          </p:spTgt>
                                        </p:tgtEl>
                                        <p:attrNameLst>
                                          <p:attrName>xshear</p:attrName>
                                        </p:attrNameLst>
                                      </p:cBhvr>
                                    </p:anim>
                                    <p:animScale>
                                      <p:cBhvr>
                                        <p:cTn id="33" dur="200" decel="100000" autoRev="1" fill="hold">
                                          <p:stCondLst>
                                            <p:cond delay="600"/>
                                          </p:stCondLst>
                                        </p:cTn>
                                        <p:tgtEl>
                                          <p:spTgt spid="47113">
                                            <p:txEl>
                                              <p:pRg st="0" end="0"/>
                                            </p:txEl>
                                          </p:spTgt>
                                        </p:tgtEl>
                                      </p:cBhvr>
                                      <p:from x="100000" y="100000"/>
                                      <p:to x="80000" y="100000"/>
                                    </p:animScale>
                                    <p:anim by="(#ppt_h/3+#ppt_w*0.1)" calcmode="lin" valueType="num">
                                      <p:cBhvr additive="sum">
                                        <p:cTn id="34" dur="200" decel="100000" autoRev="1" fill="hold">
                                          <p:stCondLst>
                                            <p:cond delay="600"/>
                                          </p:stCondLst>
                                        </p:cTn>
                                        <p:tgtEl>
                                          <p:spTgt spid="47113">
                                            <p:txEl>
                                              <p:pRg st="0" end="0"/>
                                            </p:txEl>
                                          </p:spTgt>
                                        </p:tgtEl>
                                        <p:attrNameLst>
                                          <p:attrName>ppt_x</p:attrName>
                                        </p:attrNameLst>
                                      </p:cBhvr>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34" presetClass="entr" presetSubtype="0" fill="hold" nodeType="clickEffect">
                                  <p:stCondLst>
                                    <p:cond delay="0"/>
                                  </p:stCondLst>
                                  <p:childTnLst>
                                    <p:set>
                                      <p:cBhvr>
                                        <p:cTn id="38" dur="1" fill="hold">
                                          <p:stCondLst>
                                            <p:cond delay="0"/>
                                          </p:stCondLst>
                                        </p:cTn>
                                        <p:tgtEl>
                                          <p:spTgt spid="47114">
                                            <p:txEl>
                                              <p:pRg st="0" end="0"/>
                                            </p:txEl>
                                          </p:spTgt>
                                        </p:tgtEl>
                                        <p:attrNameLst>
                                          <p:attrName>style.visibility</p:attrName>
                                        </p:attrNameLst>
                                      </p:cBhvr>
                                      <p:to>
                                        <p:strVal val="visible"/>
                                      </p:to>
                                    </p:set>
                                    <p:anim from="(-#ppt_w/2)" to="(#ppt_x)" calcmode="lin" valueType="num">
                                      <p:cBhvr>
                                        <p:cTn id="39" dur="600" fill="hold">
                                          <p:stCondLst>
                                            <p:cond delay="0"/>
                                          </p:stCondLst>
                                        </p:cTn>
                                        <p:tgtEl>
                                          <p:spTgt spid="47114">
                                            <p:txEl>
                                              <p:pRg st="0" end="0"/>
                                            </p:txEl>
                                          </p:spTgt>
                                        </p:tgtEl>
                                        <p:attrNameLst>
                                          <p:attrName>ppt_x</p:attrName>
                                        </p:attrNameLst>
                                      </p:cBhvr>
                                    </p:anim>
                                    <p:anim from="0" to="-1.0" calcmode="lin" valueType="num">
                                      <p:cBhvr>
                                        <p:cTn id="40" dur="200" decel="50000" autoRev="1" fill="hold">
                                          <p:stCondLst>
                                            <p:cond delay="600"/>
                                          </p:stCondLst>
                                        </p:cTn>
                                        <p:tgtEl>
                                          <p:spTgt spid="47114">
                                            <p:txEl>
                                              <p:pRg st="0" end="0"/>
                                            </p:txEl>
                                          </p:spTgt>
                                        </p:tgtEl>
                                        <p:attrNameLst>
                                          <p:attrName>xshear</p:attrName>
                                        </p:attrNameLst>
                                      </p:cBhvr>
                                    </p:anim>
                                    <p:animScale>
                                      <p:cBhvr>
                                        <p:cTn id="41" dur="200" decel="100000" autoRev="1" fill="hold">
                                          <p:stCondLst>
                                            <p:cond delay="600"/>
                                          </p:stCondLst>
                                        </p:cTn>
                                        <p:tgtEl>
                                          <p:spTgt spid="47114">
                                            <p:txEl>
                                              <p:pRg st="0" end="0"/>
                                            </p:txEl>
                                          </p:spTgt>
                                        </p:tgtEl>
                                      </p:cBhvr>
                                      <p:from x="100000" y="100000"/>
                                      <p:to x="80000" y="100000"/>
                                    </p:animScale>
                                    <p:anim by="(#ppt_h/3+#ppt_w*0.1)" calcmode="lin" valueType="num">
                                      <p:cBhvr additive="sum">
                                        <p:cTn id="42" dur="200" decel="100000" autoRev="1" fill="hold">
                                          <p:stCondLst>
                                            <p:cond delay="600"/>
                                          </p:stCondLst>
                                        </p:cTn>
                                        <p:tgtEl>
                                          <p:spTgt spid="47114">
                                            <p:txEl>
                                              <p:pRg st="0" end="0"/>
                                            </p:txEl>
                                          </p:spTgt>
                                        </p:tgtEl>
                                        <p:attrNameLst>
                                          <p:attrName>ppt_x</p:attrName>
                                        </p:attrNameLst>
                                      </p:cBhvr>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34" presetClass="entr" presetSubtype="0" fill="hold" nodeType="clickEffect">
                                  <p:stCondLst>
                                    <p:cond delay="0"/>
                                  </p:stCondLst>
                                  <p:childTnLst>
                                    <p:set>
                                      <p:cBhvr>
                                        <p:cTn id="46" dur="1" fill="hold">
                                          <p:stCondLst>
                                            <p:cond delay="0"/>
                                          </p:stCondLst>
                                        </p:cTn>
                                        <p:tgtEl>
                                          <p:spTgt spid="47115">
                                            <p:txEl>
                                              <p:pRg st="0" end="0"/>
                                            </p:txEl>
                                          </p:spTgt>
                                        </p:tgtEl>
                                        <p:attrNameLst>
                                          <p:attrName>style.visibility</p:attrName>
                                        </p:attrNameLst>
                                      </p:cBhvr>
                                      <p:to>
                                        <p:strVal val="visible"/>
                                      </p:to>
                                    </p:set>
                                    <p:anim from="(-#ppt_w/2)" to="(#ppt_x)" calcmode="lin" valueType="num">
                                      <p:cBhvr>
                                        <p:cTn id="47" dur="600" fill="hold">
                                          <p:stCondLst>
                                            <p:cond delay="0"/>
                                          </p:stCondLst>
                                        </p:cTn>
                                        <p:tgtEl>
                                          <p:spTgt spid="47115">
                                            <p:txEl>
                                              <p:pRg st="0" end="0"/>
                                            </p:txEl>
                                          </p:spTgt>
                                        </p:tgtEl>
                                        <p:attrNameLst>
                                          <p:attrName>ppt_x</p:attrName>
                                        </p:attrNameLst>
                                      </p:cBhvr>
                                    </p:anim>
                                    <p:anim from="0" to="-1.0" calcmode="lin" valueType="num">
                                      <p:cBhvr>
                                        <p:cTn id="48" dur="200" decel="50000" autoRev="1" fill="hold">
                                          <p:stCondLst>
                                            <p:cond delay="600"/>
                                          </p:stCondLst>
                                        </p:cTn>
                                        <p:tgtEl>
                                          <p:spTgt spid="47115">
                                            <p:txEl>
                                              <p:pRg st="0" end="0"/>
                                            </p:txEl>
                                          </p:spTgt>
                                        </p:tgtEl>
                                        <p:attrNameLst>
                                          <p:attrName>xshear</p:attrName>
                                        </p:attrNameLst>
                                      </p:cBhvr>
                                    </p:anim>
                                    <p:animScale>
                                      <p:cBhvr>
                                        <p:cTn id="49" dur="200" decel="100000" autoRev="1" fill="hold">
                                          <p:stCondLst>
                                            <p:cond delay="600"/>
                                          </p:stCondLst>
                                        </p:cTn>
                                        <p:tgtEl>
                                          <p:spTgt spid="47115">
                                            <p:txEl>
                                              <p:pRg st="0" end="0"/>
                                            </p:txEl>
                                          </p:spTgt>
                                        </p:tgtEl>
                                      </p:cBhvr>
                                      <p:from x="100000" y="100000"/>
                                      <p:to x="80000" y="100000"/>
                                    </p:animScale>
                                    <p:anim by="(#ppt_h/3+#ppt_w*0.1)" calcmode="lin" valueType="num">
                                      <p:cBhvr additive="sum">
                                        <p:cTn id="50" dur="200" decel="100000" autoRev="1" fill="hold">
                                          <p:stCondLst>
                                            <p:cond delay="600"/>
                                          </p:stCondLst>
                                        </p:cTn>
                                        <p:tgtEl>
                                          <p:spTgt spid="47115">
                                            <p:txEl>
                                              <p:pRg st="0" end="0"/>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3"/>
          <p:cNvSpPr>
            <a:spLocks noChangeArrowheads="1"/>
          </p:cNvSpPr>
          <p:nvPr/>
        </p:nvSpPr>
        <p:spPr bwMode="auto">
          <a:xfrm>
            <a:off x="304800" y="2133600"/>
            <a:ext cx="8839200" cy="4724400"/>
          </a:xfrm>
          <a:prstGeom prst="rect">
            <a:avLst/>
          </a:prstGeom>
          <a:noFill/>
          <a:ln w="9525">
            <a:noFill/>
            <a:miter lim="800000"/>
            <a:headEnd/>
            <a:tailEnd/>
          </a:ln>
        </p:spPr>
        <p:txBody>
          <a:bodyPr/>
          <a:lstStyle/>
          <a:p>
            <a:pPr marL="342900" indent="-342900">
              <a:spcBef>
                <a:spcPct val="20000"/>
              </a:spcBef>
            </a:pPr>
            <a:r>
              <a:rPr lang="en-US" sz="3600">
                <a:solidFill>
                  <a:srgbClr val="0000FF"/>
                </a:solidFill>
              </a:rPr>
              <a:t>  </a:t>
            </a:r>
          </a:p>
        </p:txBody>
      </p:sp>
      <p:pic>
        <p:nvPicPr>
          <p:cNvPr id="8195" name="Picture 5" descr="Picture2"/>
          <p:cNvPicPr>
            <a:picLocks noChangeAspect="1" noChangeArrowheads="1"/>
          </p:cNvPicPr>
          <p:nvPr>
            <p:ph type="body" idx="1"/>
          </p:nvPr>
        </p:nvPicPr>
        <p:blipFill>
          <a:blip r:embed="rId2"/>
          <a:srcRect/>
          <a:stretch>
            <a:fillRect/>
          </a:stretch>
        </p:blipFill>
        <p:spPr>
          <a:xfrm>
            <a:off x="152400" y="152400"/>
            <a:ext cx="1981200" cy="1219200"/>
          </a:xfrm>
          <a:solidFill>
            <a:schemeClr val="tx2"/>
          </a:solidFill>
        </p:spPr>
      </p:pic>
      <p:sp>
        <p:nvSpPr>
          <p:cNvPr id="102406" name="Oval 6"/>
          <p:cNvSpPr>
            <a:spLocks noChangeArrowheads="1"/>
          </p:cNvSpPr>
          <p:nvPr/>
        </p:nvSpPr>
        <p:spPr bwMode="auto">
          <a:xfrm>
            <a:off x="2209800" y="457200"/>
            <a:ext cx="6019800" cy="1066800"/>
          </a:xfrm>
          <a:prstGeom prst="ellipse">
            <a:avLst/>
          </a:prstGeom>
          <a:gradFill rotWithShape="1">
            <a:gsLst>
              <a:gs pos="0">
                <a:srgbClr val="99FF66"/>
              </a:gs>
              <a:gs pos="50000">
                <a:schemeClr val="bg1"/>
              </a:gs>
              <a:gs pos="100000">
                <a:srgbClr val="99FF66"/>
              </a:gs>
            </a:gsLst>
            <a:lin ang="18900000" scaled="1"/>
          </a:gradFill>
          <a:ln w="9525" algn="ctr">
            <a:solidFill>
              <a:srgbClr val="0000FF"/>
            </a:solidFill>
            <a:round/>
            <a:headEnd/>
            <a:tailEnd/>
          </a:ln>
          <a:effectLst/>
        </p:spPr>
        <p:txBody>
          <a:bodyPr wrap="none" anchor="ctr"/>
          <a:lstStyle/>
          <a:p>
            <a:pPr marL="342900" indent="-342900" algn="ctr">
              <a:spcBef>
                <a:spcPct val="20000"/>
              </a:spcBef>
              <a:defRPr/>
            </a:pPr>
            <a:r>
              <a:rPr lang="en-US" sz="3600">
                <a:solidFill>
                  <a:srgbClr val="D60093"/>
                </a:solidFill>
                <a:latin typeface="Arial"/>
              </a:rPr>
              <a:t>Thảo luận nhóm đôi (5phút)</a:t>
            </a:r>
          </a:p>
        </p:txBody>
      </p:sp>
      <p:grpSp>
        <p:nvGrpSpPr>
          <p:cNvPr id="8197" name="Group 9"/>
          <p:cNvGrpSpPr>
            <a:grpSpLocks/>
          </p:cNvGrpSpPr>
          <p:nvPr/>
        </p:nvGrpSpPr>
        <p:grpSpPr bwMode="auto">
          <a:xfrm>
            <a:off x="7696200" y="5105400"/>
            <a:ext cx="1447800" cy="1779588"/>
            <a:chOff x="4251" y="2886"/>
            <a:chExt cx="1509" cy="1451"/>
          </a:xfrm>
        </p:grpSpPr>
        <p:pic>
          <p:nvPicPr>
            <p:cNvPr id="8200" name="Picture 10" descr="UYG"/>
            <p:cNvPicPr>
              <a:picLocks noChangeAspect="1" noChangeArrowheads="1"/>
            </p:cNvPicPr>
            <p:nvPr/>
          </p:nvPicPr>
          <p:blipFill>
            <a:blip r:embed="rId3"/>
            <a:srcRect/>
            <a:stretch>
              <a:fillRect/>
            </a:stretch>
          </p:blipFill>
          <p:spPr bwMode="auto">
            <a:xfrm>
              <a:off x="4500" y="2886"/>
              <a:ext cx="1260" cy="1154"/>
            </a:xfrm>
            <a:prstGeom prst="rect">
              <a:avLst/>
            </a:prstGeom>
            <a:noFill/>
            <a:ln w="9525">
              <a:noFill/>
              <a:miter lim="800000"/>
              <a:headEnd/>
              <a:tailEnd/>
            </a:ln>
          </p:spPr>
        </p:pic>
        <p:pic>
          <p:nvPicPr>
            <p:cNvPr id="8201" name="Picture 11" descr="UYG"/>
            <p:cNvPicPr>
              <a:picLocks noChangeAspect="1" noChangeArrowheads="1"/>
            </p:cNvPicPr>
            <p:nvPr/>
          </p:nvPicPr>
          <p:blipFill>
            <a:blip r:embed="rId3"/>
            <a:srcRect/>
            <a:stretch>
              <a:fillRect/>
            </a:stretch>
          </p:blipFill>
          <p:spPr bwMode="auto">
            <a:xfrm>
              <a:off x="4251" y="3183"/>
              <a:ext cx="1260" cy="1154"/>
            </a:xfrm>
            <a:prstGeom prst="rect">
              <a:avLst/>
            </a:prstGeom>
            <a:noFill/>
            <a:ln w="9525">
              <a:noFill/>
              <a:miter lim="800000"/>
              <a:headEnd/>
              <a:tailEnd/>
            </a:ln>
          </p:spPr>
        </p:pic>
      </p:grpSp>
      <p:pic>
        <p:nvPicPr>
          <p:cNvPr id="8198" name="Picture 12" descr="J0124039"/>
          <p:cNvPicPr>
            <a:picLocks noChangeAspect="1" noChangeArrowheads="1"/>
          </p:cNvPicPr>
          <p:nvPr/>
        </p:nvPicPr>
        <p:blipFill>
          <a:blip r:embed="rId4"/>
          <a:srcRect/>
          <a:stretch>
            <a:fillRect/>
          </a:stretch>
        </p:blipFill>
        <p:spPr bwMode="auto">
          <a:xfrm rot="5400000">
            <a:off x="118269" y="5223669"/>
            <a:ext cx="1516062" cy="1752600"/>
          </a:xfrm>
          <a:prstGeom prst="rect">
            <a:avLst/>
          </a:prstGeom>
          <a:noFill/>
          <a:ln w="9525">
            <a:noFill/>
            <a:miter lim="800000"/>
            <a:headEnd/>
            <a:tailEnd/>
          </a:ln>
        </p:spPr>
      </p:pic>
      <p:sp>
        <p:nvSpPr>
          <p:cNvPr id="8199" name="Rectangle 13"/>
          <p:cNvSpPr>
            <a:spLocks noChangeArrowheads="1"/>
          </p:cNvSpPr>
          <p:nvPr/>
        </p:nvSpPr>
        <p:spPr bwMode="auto">
          <a:xfrm>
            <a:off x="533400" y="1981200"/>
            <a:ext cx="8153400" cy="3081338"/>
          </a:xfrm>
          <a:prstGeom prst="rect">
            <a:avLst/>
          </a:prstGeom>
          <a:noFill/>
          <a:ln w="9525">
            <a:noFill/>
            <a:miter lim="800000"/>
            <a:headEnd/>
            <a:tailEnd/>
          </a:ln>
        </p:spPr>
        <p:txBody>
          <a:bodyPr>
            <a:spAutoFit/>
          </a:bodyPr>
          <a:lstStyle/>
          <a:p>
            <a:r>
              <a:rPr lang="en-US" sz="2800">
                <a:solidFill>
                  <a:srgbClr val="CC00CC"/>
                </a:solidFill>
              </a:rPr>
              <a:t>Đề bài</a:t>
            </a:r>
            <a:r>
              <a:rPr lang="en-US" sz="2800" u="sng">
                <a:solidFill>
                  <a:srgbClr val="0033CC"/>
                </a:solidFill>
              </a:rPr>
              <a:t>:</a:t>
            </a:r>
          </a:p>
          <a:p>
            <a:r>
              <a:rPr lang="en-US" sz="2800">
                <a:solidFill>
                  <a:srgbClr val="0033CC"/>
                </a:solidFill>
              </a:rPr>
              <a:t>Em có </a:t>
            </a:r>
            <a:r>
              <a:rPr lang="en-US" sz="2800" u="sng">
                <a:solidFill>
                  <a:srgbClr val="0033CC"/>
                </a:solidFill>
              </a:rPr>
              <a:t>nguyện vọng</a:t>
            </a:r>
            <a:r>
              <a:rPr lang="en-US" sz="2800">
                <a:solidFill>
                  <a:srgbClr val="0033CC"/>
                </a:solidFill>
              </a:rPr>
              <a:t> học thêm một </a:t>
            </a:r>
            <a:r>
              <a:rPr lang="en-US" sz="2800" u="sng">
                <a:solidFill>
                  <a:srgbClr val="0033CC"/>
                </a:solidFill>
              </a:rPr>
              <a:t>môn năng</a:t>
            </a:r>
            <a:r>
              <a:rPr lang="en-US" sz="2800">
                <a:solidFill>
                  <a:srgbClr val="0033CC"/>
                </a:solidFill>
              </a:rPr>
              <a:t> </a:t>
            </a:r>
            <a:r>
              <a:rPr lang="en-US" sz="2800" u="sng">
                <a:solidFill>
                  <a:srgbClr val="0033CC"/>
                </a:solidFill>
              </a:rPr>
              <a:t>khiếu</a:t>
            </a:r>
            <a:r>
              <a:rPr lang="en-US" sz="2800">
                <a:solidFill>
                  <a:srgbClr val="0033CC"/>
                </a:solidFill>
              </a:rPr>
              <a:t>(họa, nhạc, võ thuật…). Trước khi nói với bố mẹ, em muốn </a:t>
            </a:r>
            <a:r>
              <a:rPr lang="en-US" sz="2800" u="sng">
                <a:solidFill>
                  <a:srgbClr val="0033CC"/>
                </a:solidFill>
              </a:rPr>
              <a:t>trao đổi</a:t>
            </a:r>
            <a:r>
              <a:rPr lang="en-US" sz="2800">
                <a:solidFill>
                  <a:srgbClr val="0033CC"/>
                </a:solidFill>
              </a:rPr>
              <a:t> với </a:t>
            </a:r>
            <a:r>
              <a:rPr lang="en-US" sz="2800" u="sng">
                <a:solidFill>
                  <a:srgbClr val="0033CC"/>
                </a:solidFill>
              </a:rPr>
              <a:t>anh(chị)</a:t>
            </a:r>
            <a:r>
              <a:rPr lang="en-US" sz="2800">
                <a:solidFill>
                  <a:srgbClr val="0033CC"/>
                </a:solidFill>
              </a:rPr>
              <a:t> để anh(chị) hiểu và </a:t>
            </a:r>
            <a:r>
              <a:rPr lang="en-US" sz="2800" u="sng">
                <a:solidFill>
                  <a:srgbClr val="0033CC"/>
                </a:solidFill>
              </a:rPr>
              <a:t>ủng hộ</a:t>
            </a:r>
            <a:r>
              <a:rPr lang="en-US" sz="2800">
                <a:solidFill>
                  <a:srgbClr val="0033CC"/>
                </a:solidFill>
              </a:rPr>
              <a:t> </a:t>
            </a:r>
            <a:r>
              <a:rPr lang="en-US" sz="2800" u="sng">
                <a:solidFill>
                  <a:srgbClr val="0033CC"/>
                </a:solidFill>
              </a:rPr>
              <a:t>nguyện vọng</a:t>
            </a:r>
            <a:r>
              <a:rPr lang="en-US" sz="2800">
                <a:solidFill>
                  <a:srgbClr val="0033CC"/>
                </a:solidFill>
              </a:rPr>
              <a:t> của em.</a:t>
            </a:r>
          </a:p>
          <a:p>
            <a:r>
              <a:rPr lang="en-US" sz="2800">
                <a:solidFill>
                  <a:srgbClr val="0033CC"/>
                </a:solidFill>
              </a:rPr>
              <a:t>Hãy </a:t>
            </a:r>
            <a:r>
              <a:rPr lang="en-US" sz="2800" u="sng">
                <a:solidFill>
                  <a:srgbClr val="0033CC"/>
                </a:solidFill>
              </a:rPr>
              <a:t>cùng bạn đóng vai</a:t>
            </a:r>
            <a:r>
              <a:rPr lang="en-US" sz="2800">
                <a:solidFill>
                  <a:srgbClr val="0033CC"/>
                </a:solidFill>
              </a:rPr>
              <a:t> em và anh (chị) để thực hiện cuộc trao đổi.</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102406"/>
                                        </p:tgtEl>
                                        <p:attrNameLst>
                                          <p:attrName>style.visibility</p:attrName>
                                        </p:attrNameLst>
                                      </p:cBhvr>
                                      <p:to>
                                        <p:strVal val="visible"/>
                                      </p:to>
                                    </p:set>
                                    <p:anim calcmode="lin" valueType="num">
                                      <p:cBhvr>
                                        <p:cTn id="7" dur="500" fill="hold"/>
                                        <p:tgtEl>
                                          <p:spTgt spid="102406"/>
                                        </p:tgtEl>
                                        <p:attrNameLst>
                                          <p:attrName>ppt_w</p:attrName>
                                        </p:attrNameLst>
                                      </p:cBhvr>
                                      <p:tavLst>
                                        <p:tav tm="0">
                                          <p:val>
                                            <p:fltVal val="0"/>
                                          </p:val>
                                        </p:tav>
                                        <p:tav tm="100000">
                                          <p:val>
                                            <p:strVal val="#ppt_w"/>
                                          </p:val>
                                        </p:tav>
                                      </p:tavLst>
                                    </p:anim>
                                    <p:anim calcmode="lin" valueType="num">
                                      <p:cBhvr>
                                        <p:cTn id="8" dur="500" fill="hold"/>
                                        <p:tgtEl>
                                          <p:spTgt spid="10240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body" idx="1"/>
          </p:nvPr>
        </p:nvSpPr>
        <p:spPr>
          <a:xfrm>
            <a:off x="304800" y="1371600"/>
            <a:ext cx="8458200" cy="4191000"/>
          </a:xfrm>
        </p:spPr>
        <p:txBody>
          <a:bodyPr/>
          <a:lstStyle/>
          <a:p>
            <a:r>
              <a:rPr lang="en-US" smtClean="0">
                <a:solidFill>
                  <a:srgbClr val="CC00CC"/>
                </a:solidFill>
              </a:rPr>
              <a:t>+ Nội dung trao đổi của bạn có đúng đề bài yêu cầu không?</a:t>
            </a:r>
          </a:p>
          <a:p>
            <a:r>
              <a:rPr lang="en-US" smtClean="0">
                <a:solidFill>
                  <a:srgbClr val="CC00CC"/>
                </a:solidFill>
              </a:rPr>
              <a:t>+Cuộc trao đổi có đạt được mục đích như mong muốn chưa?</a:t>
            </a:r>
          </a:p>
          <a:p>
            <a:r>
              <a:rPr lang="en-US" smtClean="0">
                <a:solidFill>
                  <a:srgbClr val="CC00CC"/>
                </a:solidFill>
              </a:rPr>
              <a:t>+Lời lẽ, cử chỉ của hai bạn đã phù hợp chưa?</a:t>
            </a:r>
          </a:p>
          <a:p>
            <a:r>
              <a:rPr lang="en-US" smtClean="0">
                <a:solidFill>
                  <a:srgbClr val="CC00CC"/>
                </a:solidFill>
              </a:rPr>
              <a:t>Bạn có tự nhiên mạnh dạn khi trao đổi không?</a:t>
            </a:r>
          </a:p>
        </p:txBody>
      </p:sp>
      <p:sp>
        <p:nvSpPr>
          <p:cNvPr id="49155" name="Text Box 3"/>
          <p:cNvSpPr txBox="1">
            <a:spLocks noChangeArrowheads="1"/>
          </p:cNvSpPr>
          <p:nvPr/>
        </p:nvSpPr>
        <p:spPr bwMode="auto">
          <a:xfrm>
            <a:off x="1143000" y="457200"/>
            <a:ext cx="6477000" cy="519113"/>
          </a:xfrm>
          <a:prstGeom prst="rect">
            <a:avLst/>
          </a:prstGeom>
          <a:noFill/>
          <a:ln w="9525">
            <a:noFill/>
            <a:miter lim="800000"/>
            <a:headEnd/>
            <a:tailEnd/>
          </a:ln>
        </p:spPr>
        <p:txBody>
          <a:bodyPr>
            <a:spAutoFit/>
          </a:bodyPr>
          <a:lstStyle/>
          <a:p>
            <a:pPr algn="ctr" eaLnBrk="0" hangingPunct="0">
              <a:spcBef>
                <a:spcPct val="50000"/>
              </a:spcBef>
            </a:pPr>
            <a:r>
              <a:rPr lang="en-US" sz="2800">
                <a:solidFill>
                  <a:srgbClr val="660066"/>
                </a:solidFill>
              </a:rPr>
              <a:t>Tiêu chí đánh giá</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49155"/>
                                        </p:tgtEl>
                                        <p:attrNameLst>
                                          <p:attrName>style.visibility</p:attrName>
                                        </p:attrNameLst>
                                      </p:cBhvr>
                                      <p:to>
                                        <p:strVal val="visible"/>
                                      </p:to>
                                    </p:set>
                                    <p:anim from="(-#ppt_w/2)" to="(#ppt_x)" calcmode="lin" valueType="num">
                                      <p:cBhvr>
                                        <p:cTn id="7" dur="600" fill="hold">
                                          <p:stCondLst>
                                            <p:cond delay="0"/>
                                          </p:stCondLst>
                                        </p:cTn>
                                        <p:tgtEl>
                                          <p:spTgt spid="49155"/>
                                        </p:tgtEl>
                                        <p:attrNameLst>
                                          <p:attrName>ppt_x</p:attrName>
                                        </p:attrNameLst>
                                      </p:cBhvr>
                                    </p:anim>
                                    <p:anim from="0" to="-1.0" calcmode="lin" valueType="num">
                                      <p:cBhvr>
                                        <p:cTn id="8" dur="200" decel="50000" autoRev="1" fill="hold">
                                          <p:stCondLst>
                                            <p:cond delay="600"/>
                                          </p:stCondLst>
                                        </p:cTn>
                                        <p:tgtEl>
                                          <p:spTgt spid="49155"/>
                                        </p:tgtEl>
                                        <p:attrNameLst>
                                          <p:attrName>xshear</p:attrName>
                                        </p:attrNameLst>
                                      </p:cBhvr>
                                    </p:anim>
                                    <p:animScale>
                                      <p:cBhvr>
                                        <p:cTn id="9" dur="200" decel="100000" autoRev="1" fill="hold">
                                          <p:stCondLst>
                                            <p:cond delay="600"/>
                                          </p:stCondLst>
                                        </p:cTn>
                                        <p:tgtEl>
                                          <p:spTgt spid="49155"/>
                                        </p:tgtEl>
                                      </p:cBhvr>
                                      <p:from x="100000" y="100000"/>
                                      <p:to x="80000" y="100000"/>
                                    </p:animScale>
                                    <p:anim by="(#ppt_h/3+#ppt_w*0.1)" calcmode="lin" valueType="num">
                                      <p:cBhvr additive="sum">
                                        <p:cTn id="10" dur="200" decel="100000" autoRev="1" fill="hold">
                                          <p:stCondLst>
                                            <p:cond delay="600"/>
                                          </p:stCondLst>
                                        </p:cTn>
                                        <p:tgtEl>
                                          <p:spTgt spid="49155"/>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49154">
                                            <p:txEl>
                                              <p:pRg st="0" end="0"/>
                                            </p:txEl>
                                          </p:spTgt>
                                        </p:tgtEl>
                                        <p:attrNameLst>
                                          <p:attrName>style.visibility</p:attrName>
                                        </p:attrNameLst>
                                      </p:cBhvr>
                                      <p:to>
                                        <p:strVal val="visible"/>
                                      </p:to>
                                    </p:set>
                                    <p:anim from="(-#ppt_w/2)" to="(#ppt_x)" calcmode="lin" valueType="num">
                                      <p:cBhvr>
                                        <p:cTn id="15" dur="600" fill="hold">
                                          <p:stCondLst>
                                            <p:cond delay="0"/>
                                          </p:stCondLst>
                                        </p:cTn>
                                        <p:tgtEl>
                                          <p:spTgt spid="49154">
                                            <p:txEl>
                                              <p:pRg st="0" end="0"/>
                                            </p:txEl>
                                          </p:spTgt>
                                        </p:tgtEl>
                                        <p:attrNameLst>
                                          <p:attrName>ppt_x</p:attrName>
                                        </p:attrNameLst>
                                      </p:cBhvr>
                                    </p:anim>
                                    <p:anim from="0" to="-1.0" calcmode="lin" valueType="num">
                                      <p:cBhvr>
                                        <p:cTn id="16" dur="200" decel="50000" autoRev="1" fill="hold">
                                          <p:stCondLst>
                                            <p:cond delay="600"/>
                                          </p:stCondLst>
                                        </p:cTn>
                                        <p:tgtEl>
                                          <p:spTgt spid="49154">
                                            <p:txEl>
                                              <p:pRg st="0" end="0"/>
                                            </p:txEl>
                                          </p:spTgt>
                                        </p:tgtEl>
                                        <p:attrNameLst>
                                          <p:attrName>xshear</p:attrName>
                                        </p:attrNameLst>
                                      </p:cBhvr>
                                    </p:anim>
                                    <p:animScale>
                                      <p:cBhvr>
                                        <p:cTn id="17" dur="200" decel="100000" autoRev="1" fill="hold">
                                          <p:stCondLst>
                                            <p:cond delay="600"/>
                                          </p:stCondLst>
                                        </p:cTn>
                                        <p:tgtEl>
                                          <p:spTgt spid="49154">
                                            <p:txEl>
                                              <p:pRg st="0" end="0"/>
                                            </p:txEl>
                                          </p:spTgt>
                                        </p:tgtEl>
                                      </p:cBhvr>
                                      <p:from x="100000" y="100000"/>
                                      <p:to x="80000" y="100000"/>
                                    </p:animScale>
                                    <p:anim by="(#ppt_h/3+#ppt_w*0.1)" calcmode="lin" valueType="num">
                                      <p:cBhvr additive="sum">
                                        <p:cTn id="18" dur="200" decel="100000" autoRev="1" fill="hold">
                                          <p:stCondLst>
                                            <p:cond delay="600"/>
                                          </p:stCondLst>
                                        </p:cTn>
                                        <p:tgtEl>
                                          <p:spTgt spid="49154">
                                            <p:txEl>
                                              <p:pRg st="0" end="0"/>
                                            </p:txEl>
                                          </p:spTgt>
                                        </p:tgtEl>
                                        <p:attrNameLst>
                                          <p:attrName>ppt_x</p:attrName>
                                        </p:attrNameLst>
                                      </p:cBhvr>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4" presetClass="entr" presetSubtype="0" fill="hold" grpId="0" nodeType="clickEffect">
                                  <p:stCondLst>
                                    <p:cond delay="0"/>
                                  </p:stCondLst>
                                  <p:childTnLst>
                                    <p:set>
                                      <p:cBhvr>
                                        <p:cTn id="22" dur="1" fill="hold">
                                          <p:stCondLst>
                                            <p:cond delay="0"/>
                                          </p:stCondLst>
                                        </p:cTn>
                                        <p:tgtEl>
                                          <p:spTgt spid="49154">
                                            <p:txEl>
                                              <p:pRg st="1" end="1"/>
                                            </p:txEl>
                                          </p:spTgt>
                                        </p:tgtEl>
                                        <p:attrNameLst>
                                          <p:attrName>style.visibility</p:attrName>
                                        </p:attrNameLst>
                                      </p:cBhvr>
                                      <p:to>
                                        <p:strVal val="visible"/>
                                      </p:to>
                                    </p:set>
                                    <p:anim from="(-#ppt_w/2)" to="(#ppt_x)" calcmode="lin" valueType="num">
                                      <p:cBhvr>
                                        <p:cTn id="23" dur="600" fill="hold">
                                          <p:stCondLst>
                                            <p:cond delay="0"/>
                                          </p:stCondLst>
                                        </p:cTn>
                                        <p:tgtEl>
                                          <p:spTgt spid="49154">
                                            <p:txEl>
                                              <p:pRg st="1" end="1"/>
                                            </p:txEl>
                                          </p:spTgt>
                                        </p:tgtEl>
                                        <p:attrNameLst>
                                          <p:attrName>ppt_x</p:attrName>
                                        </p:attrNameLst>
                                      </p:cBhvr>
                                    </p:anim>
                                    <p:anim from="0" to="-1.0" calcmode="lin" valueType="num">
                                      <p:cBhvr>
                                        <p:cTn id="24" dur="200" decel="50000" autoRev="1" fill="hold">
                                          <p:stCondLst>
                                            <p:cond delay="600"/>
                                          </p:stCondLst>
                                        </p:cTn>
                                        <p:tgtEl>
                                          <p:spTgt spid="49154">
                                            <p:txEl>
                                              <p:pRg st="1" end="1"/>
                                            </p:txEl>
                                          </p:spTgt>
                                        </p:tgtEl>
                                        <p:attrNameLst>
                                          <p:attrName>xshear</p:attrName>
                                        </p:attrNameLst>
                                      </p:cBhvr>
                                    </p:anim>
                                    <p:animScale>
                                      <p:cBhvr>
                                        <p:cTn id="25" dur="200" decel="100000" autoRev="1" fill="hold">
                                          <p:stCondLst>
                                            <p:cond delay="600"/>
                                          </p:stCondLst>
                                        </p:cTn>
                                        <p:tgtEl>
                                          <p:spTgt spid="49154">
                                            <p:txEl>
                                              <p:pRg st="1" end="1"/>
                                            </p:txEl>
                                          </p:spTgt>
                                        </p:tgtEl>
                                      </p:cBhvr>
                                      <p:from x="100000" y="100000"/>
                                      <p:to x="80000" y="100000"/>
                                    </p:animScale>
                                    <p:anim by="(#ppt_h/3+#ppt_w*0.1)" calcmode="lin" valueType="num">
                                      <p:cBhvr additive="sum">
                                        <p:cTn id="26" dur="200" decel="100000" autoRev="1" fill="hold">
                                          <p:stCondLst>
                                            <p:cond delay="600"/>
                                          </p:stCondLst>
                                        </p:cTn>
                                        <p:tgtEl>
                                          <p:spTgt spid="49154">
                                            <p:txEl>
                                              <p:pRg st="1" end="1"/>
                                            </p:txEl>
                                          </p:spTgt>
                                        </p:tgtEl>
                                        <p:attrNameLst>
                                          <p:attrName>ppt_x</p:attrName>
                                        </p:attrNameLst>
                                      </p:cBhvr>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4" presetClass="entr" presetSubtype="0" fill="hold" grpId="0" nodeType="clickEffect">
                                  <p:stCondLst>
                                    <p:cond delay="0"/>
                                  </p:stCondLst>
                                  <p:childTnLst>
                                    <p:set>
                                      <p:cBhvr>
                                        <p:cTn id="30" dur="1" fill="hold">
                                          <p:stCondLst>
                                            <p:cond delay="0"/>
                                          </p:stCondLst>
                                        </p:cTn>
                                        <p:tgtEl>
                                          <p:spTgt spid="49154">
                                            <p:txEl>
                                              <p:pRg st="2" end="2"/>
                                            </p:txEl>
                                          </p:spTgt>
                                        </p:tgtEl>
                                        <p:attrNameLst>
                                          <p:attrName>style.visibility</p:attrName>
                                        </p:attrNameLst>
                                      </p:cBhvr>
                                      <p:to>
                                        <p:strVal val="visible"/>
                                      </p:to>
                                    </p:set>
                                    <p:anim from="(-#ppt_w/2)" to="(#ppt_x)" calcmode="lin" valueType="num">
                                      <p:cBhvr>
                                        <p:cTn id="31" dur="600" fill="hold">
                                          <p:stCondLst>
                                            <p:cond delay="0"/>
                                          </p:stCondLst>
                                        </p:cTn>
                                        <p:tgtEl>
                                          <p:spTgt spid="49154">
                                            <p:txEl>
                                              <p:pRg st="2" end="2"/>
                                            </p:txEl>
                                          </p:spTgt>
                                        </p:tgtEl>
                                        <p:attrNameLst>
                                          <p:attrName>ppt_x</p:attrName>
                                        </p:attrNameLst>
                                      </p:cBhvr>
                                    </p:anim>
                                    <p:anim from="0" to="-1.0" calcmode="lin" valueType="num">
                                      <p:cBhvr>
                                        <p:cTn id="32" dur="200" decel="50000" autoRev="1" fill="hold">
                                          <p:stCondLst>
                                            <p:cond delay="600"/>
                                          </p:stCondLst>
                                        </p:cTn>
                                        <p:tgtEl>
                                          <p:spTgt spid="49154">
                                            <p:txEl>
                                              <p:pRg st="2" end="2"/>
                                            </p:txEl>
                                          </p:spTgt>
                                        </p:tgtEl>
                                        <p:attrNameLst>
                                          <p:attrName>xshear</p:attrName>
                                        </p:attrNameLst>
                                      </p:cBhvr>
                                    </p:anim>
                                    <p:animScale>
                                      <p:cBhvr>
                                        <p:cTn id="33" dur="200" decel="100000" autoRev="1" fill="hold">
                                          <p:stCondLst>
                                            <p:cond delay="600"/>
                                          </p:stCondLst>
                                        </p:cTn>
                                        <p:tgtEl>
                                          <p:spTgt spid="49154">
                                            <p:txEl>
                                              <p:pRg st="2" end="2"/>
                                            </p:txEl>
                                          </p:spTgt>
                                        </p:tgtEl>
                                      </p:cBhvr>
                                      <p:from x="100000" y="100000"/>
                                      <p:to x="80000" y="100000"/>
                                    </p:animScale>
                                    <p:anim by="(#ppt_h/3+#ppt_w*0.1)" calcmode="lin" valueType="num">
                                      <p:cBhvr additive="sum">
                                        <p:cTn id="34" dur="200" decel="100000" autoRev="1" fill="hold">
                                          <p:stCondLst>
                                            <p:cond delay="600"/>
                                          </p:stCondLst>
                                        </p:cTn>
                                        <p:tgtEl>
                                          <p:spTgt spid="49154">
                                            <p:txEl>
                                              <p:pRg st="2" end="2"/>
                                            </p:txEl>
                                          </p:spTgt>
                                        </p:tgtEl>
                                        <p:attrNameLst>
                                          <p:attrName>ppt_x</p:attrName>
                                        </p:attrNameLst>
                                      </p:cBhvr>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34" presetClass="entr" presetSubtype="0" fill="hold" grpId="0" nodeType="clickEffect">
                                  <p:stCondLst>
                                    <p:cond delay="0"/>
                                  </p:stCondLst>
                                  <p:childTnLst>
                                    <p:set>
                                      <p:cBhvr>
                                        <p:cTn id="38" dur="1" fill="hold">
                                          <p:stCondLst>
                                            <p:cond delay="0"/>
                                          </p:stCondLst>
                                        </p:cTn>
                                        <p:tgtEl>
                                          <p:spTgt spid="49154">
                                            <p:txEl>
                                              <p:pRg st="3" end="3"/>
                                            </p:txEl>
                                          </p:spTgt>
                                        </p:tgtEl>
                                        <p:attrNameLst>
                                          <p:attrName>style.visibility</p:attrName>
                                        </p:attrNameLst>
                                      </p:cBhvr>
                                      <p:to>
                                        <p:strVal val="visible"/>
                                      </p:to>
                                    </p:set>
                                    <p:anim from="(-#ppt_w/2)" to="(#ppt_x)" calcmode="lin" valueType="num">
                                      <p:cBhvr>
                                        <p:cTn id="39" dur="600" fill="hold">
                                          <p:stCondLst>
                                            <p:cond delay="0"/>
                                          </p:stCondLst>
                                        </p:cTn>
                                        <p:tgtEl>
                                          <p:spTgt spid="49154">
                                            <p:txEl>
                                              <p:pRg st="3" end="3"/>
                                            </p:txEl>
                                          </p:spTgt>
                                        </p:tgtEl>
                                        <p:attrNameLst>
                                          <p:attrName>ppt_x</p:attrName>
                                        </p:attrNameLst>
                                      </p:cBhvr>
                                    </p:anim>
                                    <p:anim from="0" to="-1.0" calcmode="lin" valueType="num">
                                      <p:cBhvr>
                                        <p:cTn id="40" dur="200" decel="50000" autoRev="1" fill="hold">
                                          <p:stCondLst>
                                            <p:cond delay="600"/>
                                          </p:stCondLst>
                                        </p:cTn>
                                        <p:tgtEl>
                                          <p:spTgt spid="49154">
                                            <p:txEl>
                                              <p:pRg st="3" end="3"/>
                                            </p:txEl>
                                          </p:spTgt>
                                        </p:tgtEl>
                                        <p:attrNameLst>
                                          <p:attrName>xshear</p:attrName>
                                        </p:attrNameLst>
                                      </p:cBhvr>
                                    </p:anim>
                                    <p:animScale>
                                      <p:cBhvr>
                                        <p:cTn id="41" dur="200" decel="100000" autoRev="1" fill="hold">
                                          <p:stCondLst>
                                            <p:cond delay="600"/>
                                          </p:stCondLst>
                                        </p:cTn>
                                        <p:tgtEl>
                                          <p:spTgt spid="49154">
                                            <p:txEl>
                                              <p:pRg st="3" end="3"/>
                                            </p:txEl>
                                          </p:spTgt>
                                        </p:tgtEl>
                                      </p:cBhvr>
                                      <p:from x="100000" y="100000"/>
                                      <p:to x="80000" y="100000"/>
                                    </p:animScale>
                                    <p:anim by="(#ppt_h/3+#ppt_w*0.1)" calcmode="lin" valueType="num">
                                      <p:cBhvr additive="sum">
                                        <p:cTn id="42" dur="200" decel="100000" autoRev="1" fill="hold">
                                          <p:stCondLst>
                                            <p:cond delay="600"/>
                                          </p:stCondLst>
                                        </p:cTn>
                                        <p:tgtEl>
                                          <p:spTgt spid="49154">
                                            <p:txEl>
                                              <p:pRg st="3" end="3"/>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4" grpId="0" build="p"/>
      <p:bldP spid="4915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1828800" y="533400"/>
            <a:ext cx="4800600" cy="533400"/>
          </a:xfrm>
        </p:spPr>
        <p:txBody>
          <a:bodyPr/>
          <a:lstStyle/>
          <a:p>
            <a:r>
              <a:rPr lang="en-US" sz="2800" b="1" smtClean="0">
                <a:solidFill>
                  <a:srgbClr val="CC00CC"/>
                </a:solidFill>
              </a:rPr>
              <a:t>TẬP LÀM VĂN</a:t>
            </a:r>
          </a:p>
        </p:txBody>
      </p:sp>
      <p:sp>
        <p:nvSpPr>
          <p:cNvPr id="10243" name="Rectangle 3"/>
          <p:cNvSpPr>
            <a:spLocks noGrp="1" noChangeArrowheads="1"/>
          </p:cNvSpPr>
          <p:nvPr>
            <p:ph type="subTitle" idx="1"/>
          </p:nvPr>
        </p:nvSpPr>
        <p:spPr>
          <a:xfrm>
            <a:off x="660400" y="1066800"/>
            <a:ext cx="8229600" cy="838200"/>
          </a:xfrm>
        </p:spPr>
        <p:txBody>
          <a:bodyPr/>
          <a:lstStyle/>
          <a:p>
            <a:r>
              <a:rPr lang="en-US" smtClean="0">
                <a:solidFill>
                  <a:srgbClr val="FF0000"/>
                </a:solidFill>
              </a:rPr>
              <a:t>Luyện tập trao đổi ý kiến với người thân</a:t>
            </a:r>
          </a:p>
        </p:txBody>
      </p:sp>
      <p:sp>
        <p:nvSpPr>
          <p:cNvPr id="51205" name="Text Box 5"/>
          <p:cNvSpPr txBox="1">
            <a:spLocks noChangeArrowheads="1"/>
          </p:cNvSpPr>
          <p:nvPr/>
        </p:nvSpPr>
        <p:spPr bwMode="auto">
          <a:xfrm>
            <a:off x="533400" y="4038600"/>
            <a:ext cx="7924800" cy="519113"/>
          </a:xfrm>
          <a:prstGeom prst="rect">
            <a:avLst/>
          </a:prstGeom>
          <a:noFill/>
          <a:ln w="9525">
            <a:noFill/>
            <a:miter lim="800000"/>
            <a:headEnd/>
            <a:tailEnd/>
          </a:ln>
        </p:spPr>
        <p:txBody>
          <a:bodyPr>
            <a:spAutoFit/>
          </a:bodyPr>
          <a:lstStyle/>
          <a:p>
            <a:pPr eaLnBrk="0" hangingPunct="0">
              <a:spcBef>
                <a:spcPct val="50000"/>
              </a:spcBef>
            </a:pPr>
            <a:endParaRPr lang="en-US" sz="2800">
              <a:solidFill>
                <a:srgbClr val="660066"/>
              </a:solidFill>
            </a:endParaRPr>
          </a:p>
        </p:txBody>
      </p:sp>
      <p:sp>
        <p:nvSpPr>
          <p:cNvPr id="10245" name="Text Box 6"/>
          <p:cNvSpPr txBox="1">
            <a:spLocks noChangeArrowheads="1"/>
          </p:cNvSpPr>
          <p:nvPr/>
        </p:nvSpPr>
        <p:spPr bwMode="auto">
          <a:xfrm>
            <a:off x="228600" y="3048000"/>
            <a:ext cx="7696200" cy="366713"/>
          </a:xfrm>
          <a:prstGeom prst="rect">
            <a:avLst/>
          </a:prstGeom>
          <a:noFill/>
          <a:ln w="9525">
            <a:noFill/>
            <a:miter lim="800000"/>
            <a:headEnd/>
            <a:tailEnd/>
          </a:ln>
        </p:spPr>
        <p:txBody>
          <a:bodyPr>
            <a:spAutoFit/>
          </a:bodyPr>
          <a:lstStyle/>
          <a:p>
            <a:pPr eaLnBrk="0" hangingPunct="0">
              <a:spcBef>
                <a:spcPct val="50000"/>
              </a:spcBef>
            </a:pPr>
            <a:endParaRPr lang="en-US" sz="1800" b="0"/>
          </a:p>
        </p:txBody>
      </p:sp>
      <p:sp>
        <p:nvSpPr>
          <p:cNvPr id="10246" name="Text Box 7"/>
          <p:cNvSpPr txBox="1">
            <a:spLocks noChangeArrowheads="1"/>
          </p:cNvSpPr>
          <p:nvPr/>
        </p:nvSpPr>
        <p:spPr bwMode="auto">
          <a:xfrm>
            <a:off x="508000" y="1714500"/>
            <a:ext cx="8255000" cy="2678113"/>
          </a:xfrm>
          <a:prstGeom prst="rect">
            <a:avLst/>
          </a:prstGeom>
          <a:noFill/>
          <a:ln w="9525">
            <a:noFill/>
            <a:miter lim="800000"/>
            <a:headEnd/>
            <a:tailEnd/>
          </a:ln>
        </p:spPr>
        <p:txBody>
          <a:bodyPr>
            <a:spAutoFit/>
          </a:bodyPr>
          <a:lstStyle/>
          <a:p>
            <a:pPr eaLnBrk="0" hangingPunct="0"/>
            <a:r>
              <a:rPr lang="en-US" u="sng">
                <a:solidFill>
                  <a:srgbClr val="0033CC"/>
                </a:solidFill>
              </a:rPr>
              <a:t>Đề bài:</a:t>
            </a:r>
          </a:p>
          <a:p>
            <a:pPr eaLnBrk="0" hangingPunct="0"/>
            <a:r>
              <a:rPr lang="en-US" b="0">
                <a:solidFill>
                  <a:srgbClr val="0033CC"/>
                </a:solidFill>
              </a:rPr>
              <a:t>Em có nguyện vọng học thêm một môn năng khiếu(họa, nhạc, võ thuật…). Trước khi nói với bố mẹ, em muốn trao đổi với anh(chị) để anh(chị) hiểu và ủng hộ nguyện vọng của em.</a:t>
            </a:r>
          </a:p>
          <a:p>
            <a:pPr eaLnBrk="0" hangingPunct="0"/>
            <a:r>
              <a:rPr lang="en-US" b="0">
                <a:solidFill>
                  <a:srgbClr val="0033CC"/>
                </a:solidFill>
              </a:rPr>
              <a:t>Hãy cùng bạn đóng vai em và anh (chị) để thực hiện cuộc trao đổi.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nodeType="clickEffect" nodePh="1">
                                  <p:stCondLst>
                                    <p:cond delay="0"/>
                                  </p:stCondLst>
                                  <p:endCondLst>
                                    <p:cond evt="begin" delay="0">
                                      <p:tn val="5"/>
                                    </p:cond>
                                  </p:endCondLst>
                                  <p:childTnLst>
                                    <p:set>
                                      <p:cBhvr>
                                        <p:cTn id="6" dur="1" fill="hold">
                                          <p:stCondLst>
                                            <p:cond delay="0"/>
                                          </p:stCondLst>
                                        </p:cTn>
                                        <p:tgtEl>
                                          <p:spTgt spid="51205">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51205">
                                            <p:txEl>
                                              <p:pRg st="0" end="0"/>
                                            </p:txEl>
                                          </p:spTgt>
                                        </p:tgtEl>
                                        <p:attrNameLst>
                                          <p:attrName>ppt_x</p:attrName>
                                        </p:attrNameLst>
                                      </p:cBhvr>
                                    </p:anim>
                                    <p:anim from="0" to="-1.0" calcmode="lin" valueType="num">
                                      <p:cBhvr>
                                        <p:cTn id="8" dur="200" decel="50000" autoRev="1" fill="hold">
                                          <p:stCondLst>
                                            <p:cond delay="600"/>
                                          </p:stCondLst>
                                        </p:cTn>
                                        <p:tgtEl>
                                          <p:spTgt spid="51205">
                                            <p:txEl>
                                              <p:pRg st="0" end="0"/>
                                            </p:txEl>
                                          </p:spTgt>
                                        </p:tgtEl>
                                        <p:attrNameLst>
                                          <p:attrName>xshear</p:attrName>
                                        </p:attrNameLst>
                                      </p:cBhvr>
                                    </p:anim>
                                    <p:animScale>
                                      <p:cBhvr>
                                        <p:cTn id="9" dur="200" decel="100000" autoRev="1" fill="hold">
                                          <p:stCondLst>
                                            <p:cond delay="600"/>
                                          </p:stCondLst>
                                        </p:cTn>
                                        <p:tgtEl>
                                          <p:spTgt spid="51205">
                                            <p:txEl>
                                              <p:pRg st="0" end="0"/>
                                            </p:txEl>
                                          </p:spTgt>
                                        </p:tgtEl>
                                      </p:cBhvr>
                                      <p:from x="100000" y="100000"/>
                                      <p:to x="80000" y="100000"/>
                                    </p:animScale>
                                    <p:anim by="(#ppt_h/3+#ppt_w*0.1)" calcmode="lin" valueType="num">
                                      <p:cBhvr additive="sum">
                                        <p:cTn id="10" dur="200" decel="100000" autoRev="1" fill="hold">
                                          <p:stCondLst>
                                            <p:cond delay="600"/>
                                          </p:stCondLst>
                                        </p:cTn>
                                        <p:tgtEl>
                                          <p:spTgt spid="51205">
                                            <p:txEl>
                                              <p:pRg st="0" end="0"/>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79&quot;/&gt;&lt;/object&gt;&lt;object type=&quot;3&quot; unique_id=&quot;10005&quot;&gt;&lt;property id=&quot;20148&quot; value=&quot;5&quot;/&gt;&lt;property id=&quot;20300&quot; value=&quot;Slide 2&quot;/&gt;&lt;property id=&quot;20307&quot; value=&quot;306&quot;/&gt;&lt;/object&gt;&lt;object type=&quot;3&quot; unique_id=&quot;10006&quot;&gt;&lt;property id=&quot;20148&quot; value=&quot;5&quot;/&gt;&lt;property id=&quot;20300&quot; value=&quot;Slide 3 - &amp;quot;Thứ sáu ngày 21 tháng 10 năm 2011&amp;#x0D;&amp;#x0A;Tập Làm Văn:&amp;quot;&quot;/&gt;&lt;property id=&quot;20307&quot; value=&quot;258&quot;/&gt;&lt;/object&gt;&lt;object type=&quot;3&quot; unique_id=&quot;10007&quot;&gt;&lt;property id=&quot;20148&quot; value=&quot;5&quot;/&gt;&lt;property id=&quot;20300&quot; value=&quot;Slide 4 - &amp;quot;TẬP LÀM VĂN&amp;quot;&quot;/&gt;&lt;property id=&quot;20307&quot; value=&quot;322&quot;/&gt;&lt;/object&gt;&lt;object type=&quot;3&quot; unique_id=&quot;10008&quot;&gt;&lt;property id=&quot;20148&quot; value=&quot;5&quot;/&gt;&lt;property id=&quot;20300&quot; value=&quot;Slide 5 - &amp;quot;TẬP LÀM VĂN&amp;quot;&quot;/&gt;&lt;property id=&quot;20307&quot; value=&quot;323&quot;/&gt;&lt;/object&gt;&lt;object type=&quot;3&quot; unique_id=&quot;10009&quot;&gt;&lt;property id=&quot;20148&quot; value=&quot;5&quot;/&gt;&lt;property id=&quot;20300&quot; value=&quot;Slide 6&quot;/&gt;&lt;property id=&quot;20307&quot; value=&quot;325&quot;/&gt;&lt;/object&gt;&lt;object type=&quot;3&quot; unique_id=&quot;10010&quot;&gt;&lt;property id=&quot;20148&quot; value=&quot;5&quot;/&gt;&lt;property id=&quot;20300&quot; value=&quot;Slide 7&quot;/&gt;&lt;property id=&quot;20307&quot; value=&quot;324&quot;/&gt;&lt;/object&gt;&lt;object type=&quot;3&quot; unique_id=&quot;10011&quot;&gt;&lt;property id=&quot;20148&quot; value=&quot;5&quot;/&gt;&lt;property id=&quot;20300&quot; value=&quot;Slide 8 - &amp;quot;TẬP LÀM VĂN&amp;quot;&quot;/&gt;&lt;property id=&quot;20307&quot; value=&quot;327&quot;/&gt;&lt;/object&gt;&lt;object type=&quot;3&quot; unique_id=&quot;10012&quot;&gt;&lt;property id=&quot;20148&quot; value=&quot;5&quot;/&gt;&lt;property id=&quot;20300&quot; value=&quot;Slide 9 - &amp;quot;TẬP LÀM VĂN&amp;quot;&quot;/&gt;&lt;property id=&quot;20307&quot; value=&quot;329&quot;/&gt;&lt;/object&gt;&lt;object type=&quot;3&quot; unique_id=&quot;10013&quot;&gt;&lt;property id=&quot;20148&quot; value=&quot;5&quot;/&gt;&lt;property id=&quot;20300&quot; value=&quot;Slide 10&quot;/&gt;&lt;property id=&quot;20307&quot; value=&quot;320&quot;/&gt;&lt;/object&gt;&lt;object type=&quot;3&quot; unique_id=&quot;10014&quot;&gt;&lt;property id=&quot;20148&quot; value=&quot;5&quot;/&gt;&lt;property id=&quot;20300&quot; value=&quot;Slide 11&quot;/&gt;&lt;property id=&quot;20307&quot; value=&quot;331&quot;/&gt;&lt;/object&gt;&lt;object type=&quot;3&quot; unique_id=&quot;10015&quot;&gt;&lt;property id=&quot;20148&quot; value=&quot;5&quot;/&gt;&lt;property id=&quot;20300&quot; value=&quot;Slide 12 - &amp;quot;TẬP LÀM VĂN&amp;quot;&quot;/&gt;&lt;property id=&quot;20307&quot; value=&quot;333&quot;/&gt;&lt;/object&gt;&lt;object type=&quot;3&quot; unique_id=&quot;10016&quot;&gt;&lt;property id=&quot;20148&quot; value=&quot;5&quot;/&gt;&lt;property id=&quot;20300&quot; value=&quot;Slide 13&quot;/&gt;&lt;property id=&quot;20307&quot; value=&quot;276&quot;/&gt;&lt;/object&gt;&lt;object type=&quot;3&quot; unique_id=&quot;10017&quot;&gt;&lt;property id=&quot;20148&quot; value=&quot;5&quot;/&gt;&lt;property id=&quot;20300&quot; value=&quot;Slide 14&quot;/&gt;&lt;property id=&quot;20307&quot; value=&quot;287&quot;/&gt;&lt;/object&gt;&lt;/object&gt;&lt;/object&gt;&lt;/database&gt;"/>
  <p:tag name="SECTOMILLISECCONVERTED" val="1"/>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1977</TotalTime>
  <Words>914</Words>
  <Application>Microsoft Office PowerPoint</Application>
  <PresentationFormat>On-screen Show (4:3)</PresentationFormat>
  <Paragraphs>65</Paragraphs>
  <Slides>10</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10</vt:i4>
      </vt:variant>
    </vt:vector>
  </HeadingPairs>
  <TitlesOfParts>
    <vt:vector size="12" baseType="lpstr">
      <vt:lpstr>Arial</vt:lpstr>
      <vt:lpstr>Default Design</vt:lpstr>
      <vt:lpstr> Tập Làm Văn:</vt:lpstr>
      <vt:lpstr>TẬP LÀM VĂN</vt:lpstr>
      <vt:lpstr>TẬP LÀM VĂN</vt:lpstr>
      <vt:lpstr>Slide 4</vt:lpstr>
      <vt:lpstr>TẬP LÀM VĂN</vt:lpstr>
      <vt:lpstr>TẬP LÀM VĂN</vt:lpstr>
      <vt:lpstr>Slide 7</vt:lpstr>
      <vt:lpstr>Slide 8</vt:lpstr>
      <vt:lpstr>TẬP LÀM VĂN</vt:lpstr>
      <vt:lpstr>Slide 10</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CSTeam</cp:lastModifiedBy>
  <cp:revision>94</cp:revision>
  <dcterms:created xsi:type="dcterms:W3CDTF">2009-02-06T05:09:32Z</dcterms:created>
  <dcterms:modified xsi:type="dcterms:W3CDTF">2016-06-30T01:37:43Z</dcterms:modified>
</cp:coreProperties>
</file>